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509" r:id="rId2"/>
    <p:sldId id="512" r:id="rId3"/>
    <p:sldId id="505" r:id="rId4"/>
    <p:sldId id="510" r:id="rId5"/>
    <p:sldId id="514" r:id="rId6"/>
    <p:sldId id="517" r:id="rId7"/>
    <p:sldId id="519" r:id="rId8"/>
    <p:sldId id="520" r:id="rId9"/>
    <p:sldId id="515" r:id="rId10"/>
    <p:sldId id="521" r:id="rId11"/>
    <p:sldId id="516" r:id="rId12"/>
    <p:sldId id="51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0" d="100"/>
          <a:sy n="100" d="100"/>
        </p:scale>
        <p:origin x="732"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pn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D23CDA-1D6E-41AE-8156-C6FF1D2D3217}" type="datetimeFigureOut">
              <a:rPr lang="zh-TW" altLang="en-US" smtClean="0"/>
              <a:t>2019/7/18</a:t>
            </a:fld>
            <a:endParaRPr lang="zh-TW"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TW"/>
              <a:t>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zh-TW"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19FE90-734B-413F-A3BC-12E5F31F0E1D}" type="slidenum">
              <a:rPr lang="zh-TW" altLang="en-US" smtClean="0"/>
              <a:t>‹#›</a:t>
            </a:fld>
            <a:endParaRPr lang="zh-TW" altLang="en-US"/>
          </a:p>
        </p:txBody>
      </p:sp>
    </p:spTree>
    <p:extLst>
      <p:ext uri="{BB962C8B-B14F-4D97-AF65-F5344CB8AC3E}">
        <p14:creationId xmlns:p14="http://schemas.microsoft.com/office/powerpoint/2010/main" val="27222400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D3D779-E82F-4054-81A8-052CD8670119}" type="slidenum">
              <a:rPr lang="en-US" smtClean="0"/>
              <a:t>3</a:t>
            </a:fld>
            <a:endParaRPr lang="en-US"/>
          </a:p>
        </p:txBody>
      </p:sp>
    </p:spTree>
    <p:extLst>
      <p:ext uri="{BB962C8B-B14F-4D97-AF65-F5344CB8AC3E}">
        <p14:creationId xmlns:p14="http://schemas.microsoft.com/office/powerpoint/2010/main" val="24235266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4D3D779-E82F-4054-81A8-052CD8670119}" type="slidenum">
              <a:rPr lang="en-US" smtClean="0"/>
              <a:t>4</a:t>
            </a:fld>
            <a:endParaRPr lang="en-US"/>
          </a:p>
        </p:txBody>
      </p:sp>
    </p:spTree>
    <p:extLst>
      <p:ext uri="{BB962C8B-B14F-4D97-AF65-F5344CB8AC3E}">
        <p14:creationId xmlns:p14="http://schemas.microsoft.com/office/powerpoint/2010/main" val="49503444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3.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2.jpg"/><Relationship Id="rId5" Type="http://schemas.openxmlformats.org/officeDocument/2006/relationships/slideMaster" Target="../slideMasters/slideMaster1.xml"/><Relationship Id="rId4" Type="http://schemas.openxmlformats.org/officeDocument/2006/relationships/tags" Target="../tags/tag13.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39.xml"/><Relationship Id="rId7" Type="http://schemas.openxmlformats.org/officeDocument/2006/relationships/slideMaster" Target="../slideMasters/slideMaster1.xml"/><Relationship Id="rId2" Type="http://schemas.openxmlformats.org/officeDocument/2006/relationships/tags" Target="../tags/tag38.xml"/><Relationship Id="rId1" Type="http://schemas.openxmlformats.org/officeDocument/2006/relationships/tags" Target="../tags/tag37.xml"/><Relationship Id="rId6" Type="http://schemas.openxmlformats.org/officeDocument/2006/relationships/tags" Target="../tags/tag42.xml"/><Relationship Id="rId5" Type="http://schemas.openxmlformats.org/officeDocument/2006/relationships/tags" Target="../tags/tag41.xml"/><Relationship Id="rId4" Type="http://schemas.openxmlformats.org/officeDocument/2006/relationships/tags" Target="../tags/tag40.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 Id="rId5" Type="http://schemas.openxmlformats.org/officeDocument/2006/relationships/slideMaster" Target="../slideMasters/slideMaster1.xml"/><Relationship Id="rId4" Type="http://schemas.openxmlformats.org/officeDocument/2006/relationships/tags" Target="../tags/tag46.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tags" Target="../tags/tag47.xml"/><Relationship Id="rId6" Type="http://schemas.openxmlformats.org/officeDocument/2006/relationships/slideMaster" Target="../slideMasters/slideMaster1.xml"/><Relationship Id="rId5" Type="http://schemas.openxmlformats.org/officeDocument/2006/relationships/tags" Target="../tags/tag51.xml"/><Relationship Id="rId4" Type="http://schemas.openxmlformats.org/officeDocument/2006/relationships/tags" Target="../tags/tag50.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54.xml"/><Relationship Id="rId2" Type="http://schemas.openxmlformats.org/officeDocument/2006/relationships/tags" Target="../tags/tag53.xml"/><Relationship Id="rId1" Type="http://schemas.openxmlformats.org/officeDocument/2006/relationships/tags" Target="../tags/tag52.xml"/><Relationship Id="rId5" Type="http://schemas.openxmlformats.org/officeDocument/2006/relationships/slideMaster" Target="../slideMasters/slideMaster1.xml"/><Relationship Id="rId4" Type="http://schemas.openxmlformats.org/officeDocument/2006/relationships/tags" Target="../tags/tag55.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tags" Target="../tags/tag56.xml"/><Relationship Id="rId6" Type="http://schemas.openxmlformats.org/officeDocument/2006/relationships/slideMaster" Target="../slideMasters/slideMaster1.xml"/><Relationship Id="rId5" Type="http://schemas.openxmlformats.org/officeDocument/2006/relationships/tags" Target="../tags/tag60.xml"/><Relationship Id="rId4" Type="http://schemas.openxmlformats.org/officeDocument/2006/relationships/tags" Target="../tags/tag59.xml"/></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slideMaster" Target="../slideMasters/slideMaster1.xml"/><Relationship Id="rId5" Type="http://schemas.openxmlformats.org/officeDocument/2006/relationships/tags" Target="../tags/tag65.xml"/><Relationship Id="rId4" Type="http://schemas.openxmlformats.org/officeDocument/2006/relationships/tags" Target="../tags/tag64.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slideMaster" Target="../slideMasters/slideMaster1.xml"/><Relationship Id="rId5" Type="http://schemas.openxmlformats.org/officeDocument/2006/relationships/tags" Target="../tags/tag70.xml"/><Relationship Id="rId4" Type="http://schemas.openxmlformats.org/officeDocument/2006/relationships/tags" Target="../tags/tag69.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tags" Target="../tags/tag71.xml"/><Relationship Id="rId6" Type="http://schemas.openxmlformats.org/officeDocument/2006/relationships/image" Target="../media/image3.png"/><Relationship Id="rId5" Type="http://schemas.openxmlformats.org/officeDocument/2006/relationships/image" Target="../media/image2.jpg"/><Relationship Id="rId4"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74.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5.xml"/><Relationship Id="rId1" Type="http://schemas.openxmlformats.org/officeDocument/2006/relationships/tags" Target="../tags/tag14.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6.xml"/><Relationship Id="rId1" Type="http://schemas.openxmlformats.org/officeDocument/2006/relationships/tags" Target="../tags/tag75.xml"/></Relationships>
</file>

<file path=ppt/slideLayouts/_rels/slideLayout2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8.xml"/><Relationship Id="rId1" Type="http://schemas.openxmlformats.org/officeDocument/2006/relationships/tags" Target="../tags/tag77.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2.jpg"/><Relationship Id="rId3" Type="http://schemas.openxmlformats.org/officeDocument/2006/relationships/tags" Target="../tags/tag18.xml"/><Relationship Id="rId7" Type="http://schemas.openxmlformats.org/officeDocument/2006/relationships/slideMaster" Target="../slideMasters/slideMaster1.xml"/><Relationship Id="rId2" Type="http://schemas.openxmlformats.org/officeDocument/2006/relationships/tags" Target="../tags/tag17.xml"/><Relationship Id="rId1" Type="http://schemas.openxmlformats.org/officeDocument/2006/relationships/tags" Target="../tags/tag16.xml"/><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9"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2.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tags" Target="../tags/tag23.xml"/><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28.xml"/><Relationship Id="rId2" Type="http://schemas.openxmlformats.org/officeDocument/2006/relationships/tags" Target="../tags/tag27.xml"/><Relationship Id="rId1" Type="http://schemas.openxmlformats.org/officeDocument/2006/relationships/tags" Target="../tags/tag26.xml"/><Relationship Id="rId5" Type="http://schemas.openxmlformats.org/officeDocument/2006/relationships/image" Target="../media/image4.jpe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tags" Target="../tags/tag29.xml"/><Relationship Id="rId5" Type="http://schemas.openxmlformats.org/officeDocument/2006/relationships/image" Target="../media/image5.jpe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tags" Target="../tags/tag33.xml"/><Relationship Id="rId1" Type="http://schemas.openxmlformats.org/officeDocument/2006/relationships/tags" Target="../tags/tag32.xml"/><Relationship Id="rId5" Type="http://schemas.openxmlformats.org/officeDocument/2006/relationships/slideMaster" Target="../slideMasters/slideMaster1.xml"/><Relationship Id="rId4" Type="http://schemas.openxmlformats.org/officeDocument/2006/relationships/tags" Target="../tags/tag35.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6.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69459FA-0BBD-4C23-967C-7DDC65B7AD38}"/>
              </a:ext>
            </a:extLst>
          </p:cNvPr>
          <p:cNvPicPr>
            <a:picLocks noChangeAspect="1"/>
          </p:cNvPicPr>
          <p:nvPr>
            <p:custDataLst>
              <p:tags r:id="rId1"/>
            </p:custDataLst>
          </p:nvPr>
        </p:nvPicPr>
        <p:blipFill>
          <a:blip r:embed="rId6"/>
          <a:stretch>
            <a:fillRect/>
          </a:stretch>
        </p:blipFill>
        <p:spPr>
          <a:xfrm>
            <a:off x="0" y="0"/>
            <a:ext cx="12192000" cy="6858000"/>
          </a:xfrm>
          <a:prstGeom prst="rect">
            <a:avLst/>
          </a:prstGeom>
        </p:spPr>
      </p:pic>
      <p:pic>
        <p:nvPicPr>
          <p:cNvPr id="8" name="Picture 7"/>
          <p:cNvPicPr>
            <a:picLocks noChangeAspect="1"/>
          </p:cNvPicPr>
          <p:nvPr>
            <p:custDataLst>
              <p:tags r:id="rId2"/>
            </p:custDataLst>
          </p:nvPr>
        </p:nvPicPr>
        <p:blipFill>
          <a:blip r:embed="rId7" cstate="print">
            <a:extLst>
              <a:ext uri="{28A0092B-C50C-407E-A947-70E740481C1C}">
                <a14:useLocalDpi xmlns:a14="http://schemas.microsoft.com/office/drawing/2010/main" val="0"/>
              </a:ext>
            </a:extLst>
          </a:blip>
          <a:stretch>
            <a:fillRect/>
          </a:stretch>
        </p:blipFill>
        <p:spPr>
          <a:xfrm>
            <a:off x="10233358" y="485435"/>
            <a:ext cx="1653211" cy="529027"/>
          </a:xfrm>
          <a:prstGeom prst="rect">
            <a:avLst/>
          </a:prstGeom>
        </p:spPr>
      </p:pic>
      <p:sp>
        <p:nvSpPr>
          <p:cNvPr id="2" name="Title 1"/>
          <p:cNvSpPr>
            <a:spLocks noGrp="1"/>
          </p:cNvSpPr>
          <p:nvPr>
            <p:ph type="ctrTitle" hasCustomPrompt="1"/>
            <p:custDataLst>
              <p:tags r:id="rId3"/>
            </p:custDataLst>
          </p:nvPr>
        </p:nvSpPr>
        <p:spPr>
          <a:xfrm>
            <a:off x="609600" y="1895641"/>
            <a:ext cx="10972800" cy="1177506"/>
          </a:xfrm>
        </p:spPr>
        <p:txBody>
          <a:bodyPr anchor="b">
            <a:normAutofit/>
          </a:bodyPr>
          <a:lstStyle>
            <a:lvl1pPr algn="l">
              <a:defRPr sz="3600" baseline="0"/>
            </a:lvl1pPr>
          </a:lstStyle>
          <a:p>
            <a:r>
              <a:rPr lang="en-US" dirty="0"/>
              <a:t>Click to Add a Title</a:t>
            </a:r>
          </a:p>
        </p:txBody>
      </p:sp>
      <p:sp>
        <p:nvSpPr>
          <p:cNvPr id="3" name="Subtitle 2"/>
          <p:cNvSpPr>
            <a:spLocks noGrp="1"/>
          </p:cNvSpPr>
          <p:nvPr>
            <p:ph type="subTitle" idx="1" hasCustomPrompt="1"/>
            <p:custDataLst>
              <p:tags r:id="rId4"/>
            </p:custDataLst>
          </p:nvPr>
        </p:nvSpPr>
        <p:spPr>
          <a:xfrm>
            <a:off x="609600" y="3094852"/>
            <a:ext cx="10963923" cy="917516"/>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a Subtitle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pos="384">
          <p15:clr>
            <a:srgbClr val="5ACBF0"/>
          </p15:clr>
        </p15:guide>
        <p15:guide id="2" pos="7296">
          <p15:clr>
            <a:srgbClr val="5ACBF0"/>
          </p15:clr>
        </p15:guide>
        <p15:guide id="3" orient="horz" pos="3945">
          <p15:clr>
            <a:srgbClr val="5ACBF0"/>
          </p15:clr>
        </p15:guide>
        <p15:guide id="4" orient="horz" pos="372">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our Content Subtitle">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en-US" altLang="zh-TW"/>
              <a:t>Click to edit Master title style</a:t>
            </a:r>
            <a:endParaRPr lang="en-US" dirty="0"/>
          </a:p>
        </p:txBody>
      </p:sp>
      <p:sp>
        <p:nvSpPr>
          <p:cNvPr id="5" name="Content Placeholder 4"/>
          <p:cNvSpPr>
            <a:spLocks noGrp="1"/>
          </p:cNvSpPr>
          <p:nvPr>
            <p:ph sz="quarter" idx="11" hasCustomPrompt="1"/>
            <p:custDataLst>
              <p:tags r:id="rId2"/>
            </p:custDataLst>
          </p:nvPr>
        </p:nvSpPr>
        <p:spPr>
          <a:xfrm>
            <a:off x="609600" y="1414730"/>
            <a:ext cx="5376672" cy="2377440"/>
          </a:xfrm>
        </p:spPr>
        <p:txBody>
          <a:bodyPr/>
          <a:lstStyle>
            <a:lvl3pPr>
              <a:defRPr/>
            </a:lvl3pPr>
            <a:lvl4pPr>
              <a:defRPr/>
            </a:lvl4pPr>
            <a:lvl5pPr>
              <a:defRPr/>
            </a:lvl5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p:cNvSpPr>
            <a:spLocks noGrp="1"/>
          </p:cNvSpPr>
          <p:nvPr>
            <p:ph sz="quarter" idx="12" hasCustomPrompt="1"/>
            <p:custDataLst>
              <p:tags r:id="rId3"/>
            </p:custDataLst>
          </p:nvPr>
        </p:nvSpPr>
        <p:spPr>
          <a:xfrm>
            <a:off x="6197600" y="1414730"/>
            <a:ext cx="5376672" cy="2377440"/>
          </a:xfrm>
        </p:spPr>
        <p:txBody>
          <a:bodyPr/>
          <a:lstStyle>
            <a:lvl3pPr>
              <a:defRPr/>
            </a:lvl3pPr>
            <a:lvl4pPr>
              <a:defRPr/>
            </a:lvl4pPr>
            <a:lvl5pPr>
              <a:defRPr/>
            </a:lvl5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p:cNvSpPr>
            <a:spLocks noGrp="1"/>
          </p:cNvSpPr>
          <p:nvPr>
            <p:ph sz="quarter" idx="13" hasCustomPrompt="1"/>
            <p:custDataLst>
              <p:tags r:id="rId4"/>
            </p:custDataLst>
          </p:nvPr>
        </p:nvSpPr>
        <p:spPr>
          <a:xfrm>
            <a:off x="609600" y="3965268"/>
            <a:ext cx="5376672" cy="2377440"/>
          </a:xfrm>
        </p:spPr>
        <p:txBody>
          <a:bodyPr/>
          <a:lstStyle>
            <a:lvl3pPr>
              <a:defRPr/>
            </a:lvl3pPr>
            <a:lvl4pPr>
              <a:defRPr/>
            </a:lvl4pPr>
            <a:lvl5pPr>
              <a:defRPr/>
            </a:lvl5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14" hasCustomPrompt="1"/>
            <p:custDataLst>
              <p:tags r:id="rId5"/>
            </p:custDataLst>
          </p:nvPr>
        </p:nvSpPr>
        <p:spPr>
          <a:xfrm>
            <a:off x="6197600" y="3965268"/>
            <a:ext cx="5376672" cy="2377440"/>
          </a:xfrm>
        </p:spPr>
        <p:txBody>
          <a:bodyPr/>
          <a:lstStyle>
            <a:lvl3pPr>
              <a:defRPr/>
            </a:lvl3pPr>
            <a:lvl4pPr>
              <a:defRPr/>
            </a:lvl4pPr>
            <a:lvl5pPr>
              <a:defRPr/>
            </a:lvl5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6"/>
          <p:cNvSpPr>
            <a:spLocks noGrp="1"/>
          </p:cNvSpPr>
          <p:nvPr>
            <p:ph type="body" sz="quarter" idx="15" hasCustomPrompt="1"/>
            <p:custDataLst>
              <p:tags r:id="rId6"/>
            </p:custDataLst>
          </p:nvPr>
        </p:nvSpPr>
        <p:spPr>
          <a:xfrm>
            <a:off x="609600" y="838200"/>
            <a:ext cx="11582400" cy="457200"/>
          </a:xfrm>
        </p:spPr>
        <p:txBody>
          <a:bodyPr/>
          <a:lstStyle>
            <a:lvl1pPr marL="0" indent="0">
              <a:buNone/>
              <a:defRPr sz="2000" i="1"/>
            </a:lvl1pPr>
          </a:lstStyle>
          <a:p>
            <a:pPr lvl="0"/>
            <a:r>
              <a:rPr lang="en-US" dirty="0"/>
              <a:t>Click to Add a Subtitle</a:t>
            </a:r>
          </a:p>
        </p:txBody>
      </p:sp>
    </p:spTree>
  </p:cSld>
  <p:clrMapOvr>
    <a:masterClrMapping/>
  </p:clrMapOvr>
  <p:extLst>
    <p:ext uri="{DCECCB84-F9BA-43D5-87BE-67443E8EF086}">
      <p15:sldGuideLst xmlns:p15="http://schemas.microsoft.com/office/powerpoint/2012/main">
        <p15:guide id="1" pos="384">
          <p15:clr>
            <a:srgbClr val="5ACBF0"/>
          </p15:clr>
        </p15:guide>
        <p15:guide id="2" pos="7296">
          <p15:clr>
            <a:srgbClr val="5ACBF0"/>
          </p15:clr>
        </p15:guide>
        <p15:guide id="3" orient="horz" pos="888">
          <p15:clr>
            <a:srgbClr val="5ACBF0"/>
          </p15:clr>
        </p15:guide>
        <p15:guide id="4" orient="horz" pos="4003">
          <p15:clr>
            <a:srgbClr val="5ACBF0"/>
          </p15:clr>
        </p15:guide>
        <p15:guide id="5" orient="horz" pos="52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nd Content Gray Bar">
    <p:spTree>
      <p:nvGrpSpPr>
        <p:cNvPr id="1" name=""/>
        <p:cNvGrpSpPr/>
        <p:nvPr/>
      </p:nvGrpSpPr>
      <p:grpSpPr>
        <a:xfrm>
          <a:off x="0" y="0"/>
          <a:ext cx="0" cy="0"/>
          <a:chOff x="0" y="0"/>
          <a:chExt cx="0" cy="0"/>
        </a:xfrm>
      </p:grpSpPr>
      <p:sp>
        <p:nvSpPr>
          <p:cNvPr id="3" name="Rectangle 2"/>
          <p:cNvSpPr/>
          <p:nvPr>
            <p:custDataLst>
              <p:tags r:id="rId1"/>
            </p:custDataLst>
          </p:nvPr>
        </p:nvSpPr>
        <p:spPr bwMode="ltGray">
          <a:xfrm>
            <a:off x="0" y="1311214"/>
            <a:ext cx="12192000" cy="50932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itle 1"/>
          <p:cNvSpPr>
            <a:spLocks noGrp="1"/>
          </p:cNvSpPr>
          <p:nvPr>
            <p:ph type="title" hasCustomPrompt="1"/>
            <p:custDataLst>
              <p:tags r:id="rId2"/>
            </p:custDataLst>
          </p:nvPr>
        </p:nvSpPr>
        <p:spPr>
          <a:xfrm>
            <a:off x="609600" y="68332"/>
            <a:ext cx="11582400" cy="1143000"/>
          </a:xfrm>
        </p:spPr>
        <p:txBody>
          <a:bodyPr/>
          <a:lstStyle>
            <a:lvl1pPr>
              <a:defRPr/>
            </a:lvl1pPr>
          </a:lstStyle>
          <a:p>
            <a:r>
              <a:rPr lang="en-US" dirty="0"/>
              <a:t>Click to Add a Title</a:t>
            </a:r>
          </a:p>
        </p:txBody>
      </p:sp>
      <p:sp>
        <p:nvSpPr>
          <p:cNvPr id="5" name="Content Placeholder 8"/>
          <p:cNvSpPr>
            <a:spLocks noGrp="1"/>
          </p:cNvSpPr>
          <p:nvPr>
            <p:ph sz="quarter" idx="10" hasCustomPrompt="1"/>
            <p:custDataLst>
              <p:tags r:id="rId3"/>
            </p:custDataLst>
          </p:nvPr>
        </p:nvSpPr>
        <p:spPr>
          <a:xfrm>
            <a:off x="609600" y="1417319"/>
            <a:ext cx="10972800" cy="4846320"/>
          </a:xfrm>
        </p:spPr>
        <p:txBody>
          <a:bodyPr vert="horz" lIns="91440" tIns="45720" rIns="91440" bIns="45720" rtlCol="0">
            <a:noAutofit/>
          </a:bodyPr>
          <a:lstStyle>
            <a:lvl1pPr>
              <a:defRPr/>
            </a:lvl1pPr>
            <a:lvl2pPr>
              <a:defRPr/>
            </a:lvl2pPr>
            <a:lvl3pPr>
              <a:defRPr/>
            </a:lvl3pPr>
            <a:lvl4pPr>
              <a:defRPr/>
            </a:lvl4pPr>
            <a:lvl5pPr>
              <a:defRPr/>
            </a:lvl5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custDataLst>
              <p:tags r:id="rId4"/>
            </p:custDataLst>
          </p:nvPr>
        </p:nvSpPr>
        <p:spPr>
          <a:xfrm>
            <a:off x="609600" y="838200"/>
            <a:ext cx="11582400" cy="457200"/>
          </a:xfrm>
        </p:spPr>
        <p:txBody>
          <a:bodyPr/>
          <a:lstStyle>
            <a:lvl1pPr marL="0" indent="0">
              <a:buNone/>
              <a:defRPr sz="2000" i="1"/>
            </a:lvl1pPr>
          </a:lstStyle>
          <a:p>
            <a:pPr lvl="0"/>
            <a:r>
              <a:rPr lang="en-US" dirty="0"/>
              <a:t>Click to Add a Subtitle</a:t>
            </a:r>
          </a:p>
        </p:txBody>
      </p:sp>
    </p:spTree>
  </p:cSld>
  <p:clrMapOvr>
    <a:masterClrMapping/>
  </p:clrMapOvr>
  <p:extLst>
    <p:ext uri="{DCECCB84-F9BA-43D5-87BE-67443E8EF086}">
      <p15:sldGuideLst xmlns:p15="http://schemas.microsoft.com/office/powerpoint/2012/main">
        <p15:guide id="1" pos="384">
          <p15:clr>
            <a:srgbClr val="5ACBF0"/>
          </p15:clr>
        </p15:guide>
        <p15:guide id="2" pos="7296">
          <p15:clr>
            <a:srgbClr val="5ACBF0"/>
          </p15:clr>
        </p15:guide>
        <p15:guide id="3" orient="horz" pos="888">
          <p15:clr>
            <a:srgbClr val="5ACBF0"/>
          </p15:clr>
        </p15:guide>
        <p15:guide id="4" orient="horz" pos="3945">
          <p15:clr>
            <a:srgbClr val="5ACBF0"/>
          </p15:clr>
        </p15:guide>
        <p15:guide id="5" orient="horz" pos="528">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wo Column Gray">
    <p:bg>
      <p:bgRef idx="1001">
        <a:schemeClr val="bg1"/>
      </p:bgRef>
    </p:bg>
    <p:spTree>
      <p:nvGrpSpPr>
        <p:cNvPr id="1" name=""/>
        <p:cNvGrpSpPr/>
        <p:nvPr/>
      </p:nvGrpSpPr>
      <p:grpSpPr>
        <a:xfrm>
          <a:off x="0" y="0"/>
          <a:ext cx="0" cy="0"/>
          <a:chOff x="0" y="0"/>
          <a:chExt cx="0" cy="0"/>
        </a:xfrm>
      </p:grpSpPr>
      <p:sp>
        <p:nvSpPr>
          <p:cNvPr id="7" name="Rectangle 6"/>
          <p:cNvSpPr/>
          <p:nvPr>
            <p:custDataLst>
              <p:tags r:id="rId1"/>
            </p:custDataLst>
          </p:nvPr>
        </p:nvSpPr>
        <p:spPr bwMode="ltGray">
          <a:xfrm>
            <a:off x="0" y="1311214"/>
            <a:ext cx="12192000" cy="509320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hasCustomPrompt="1"/>
            <p:custDataLst>
              <p:tags r:id="rId2"/>
            </p:custDataLst>
          </p:nvPr>
        </p:nvSpPr>
        <p:spPr/>
        <p:txBody>
          <a:bodyPr/>
          <a:lstStyle/>
          <a:p>
            <a:r>
              <a:rPr lang="en-US" dirty="0"/>
              <a:t>Click to Add a Title</a:t>
            </a:r>
          </a:p>
        </p:txBody>
      </p:sp>
      <p:sp>
        <p:nvSpPr>
          <p:cNvPr id="3" name="Content Placeholder 2"/>
          <p:cNvSpPr>
            <a:spLocks noGrp="1"/>
          </p:cNvSpPr>
          <p:nvPr>
            <p:ph sz="half" idx="1" hasCustomPrompt="1"/>
            <p:custDataLst>
              <p:tags r:id="rId3"/>
            </p:custDataLst>
          </p:nvPr>
        </p:nvSpPr>
        <p:spPr>
          <a:xfrm>
            <a:off x="609600" y="1417320"/>
            <a:ext cx="5384800" cy="4846320"/>
          </a:xfrm>
        </p:spPr>
        <p:txBody>
          <a:bodyPr vert="horz" lIns="91440" tIns="45720" rIns="91440" bIns="45720" rtlCol="0">
            <a:noAutofit/>
          </a:bodyPr>
          <a:lstStyle>
            <a:lvl1pPr>
              <a:defRPr/>
            </a:lvl1pPr>
            <a:lvl2pPr>
              <a:defRPr/>
            </a:lvl2pPr>
            <a:lvl3pPr>
              <a:defRPr/>
            </a:lvl3pPr>
            <a:lvl4pPr>
              <a:defRPr/>
            </a:lvl4pPr>
            <a:lvl5pPr>
              <a:defRPr/>
            </a:lvl5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custDataLst>
              <p:tags r:id="rId4"/>
            </p:custDataLst>
          </p:nvPr>
        </p:nvSpPr>
        <p:spPr>
          <a:xfrm>
            <a:off x="6197600" y="1417320"/>
            <a:ext cx="5384800" cy="4846320"/>
          </a:xfrm>
        </p:spPr>
        <p:txBody>
          <a:bodyPr vert="horz" lIns="91440" tIns="45720" rIns="91440" bIns="45720" rtlCol="0">
            <a:noAutofit/>
          </a:bodyPr>
          <a:lstStyle>
            <a:lvl1pPr>
              <a:defRPr/>
            </a:lvl1pPr>
            <a:lvl2pPr>
              <a:defRPr/>
            </a:lvl2pPr>
            <a:lvl3pPr>
              <a:defRPr/>
            </a:lvl3pPr>
            <a:lvl4pPr>
              <a:defRPr/>
            </a:lvl4pPr>
            <a:lvl5pPr>
              <a:defRPr/>
            </a:lvl5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custDataLst>
              <p:tags r:id="rId5"/>
            </p:custDataLst>
          </p:nvPr>
        </p:nvSpPr>
        <p:spPr>
          <a:xfrm>
            <a:off x="609600" y="838200"/>
            <a:ext cx="11582400" cy="457200"/>
          </a:xfrm>
        </p:spPr>
        <p:txBody>
          <a:bodyPr/>
          <a:lstStyle>
            <a:lvl1pPr marL="0" indent="0">
              <a:buNone/>
              <a:defRPr sz="2000" i="1"/>
            </a:lvl1pPr>
          </a:lstStyle>
          <a:p>
            <a:pPr lvl="0"/>
            <a:r>
              <a:rPr lang="en-US" dirty="0"/>
              <a:t>Click to Add a Subtitle</a:t>
            </a:r>
          </a:p>
        </p:txBody>
      </p:sp>
    </p:spTree>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84">
          <p15:clr>
            <a:srgbClr val="5ACBF0"/>
          </p15:clr>
        </p15:guide>
        <p15:guide id="2" pos="7296">
          <p15:clr>
            <a:srgbClr val="5ACBF0"/>
          </p15:clr>
        </p15:guide>
        <p15:guide id="3" orient="horz" pos="888">
          <p15:clr>
            <a:srgbClr val="5ACBF0"/>
          </p15:clr>
        </p15:guide>
        <p15:guide id="4" orient="horz" pos="3945">
          <p15:clr>
            <a:srgbClr val="5ACBF0"/>
          </p15:clr>
        </p15:guide>
        <p15:guide id="5" orient="horz" pos="528">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alf Gray">
    <p:spTree>
      <p:nvGrpSpPr>
        <p:cNvPr id="1" name=""/>
        <p:cNvGrpSpPr/>
        <p:nvPr/>
      </p:nvGrpSpPr>
      <p:grpSpPr>
        <a:xfrm>
          <a:off x="0" y="0"/>
          <a:ext cx="0" cy="0"/>
          <a:chOff x="0" y="0"/>
          <a:chExt cx="0" cy="0"/>
        </a:xfrm>
      </p:grpSpPr>
      <p:sp>
        <p:nvSpPr>
          <p:cNvPr id="2" name="Title 1"/>
          <p:cNvSpPr>
            <a:spLocks noGrp="1"/>
          </p:cNvSpPr>
          <p:nvPr>
            <p:ph type="title" hasCustomPrompt="1"/>
            <p:custDataLst>
              <p:tags r:id="rId1"/>
            </p:custDataLst>
          </p:nvPr>
        </p:nvSpPr>
        <p:spPr/>
        <p:txBody>
          <a:bodyPr/>
          <a:lstStyle/>
          <a:p>
            <a:r>
              <a:rPr lang="en-US" dirty="0"/>
              <a:t>Click to Add a Title</a:t>
            </a:r>
          </a:p>
        </p:txBody>
      </p:sp>
      <p:sp>
        <p:nvSpPr>
          <p:cNvPr id="4" name="Text Placeholder 6"/>
          <p:cNvSpPr>
            <a:spLocks noGrp="1"/>
          </p:cNvSpPr>
          <p:nvPr>
            <p:ph type="body" sz="quarter" idx="12" hasCustomPrompt="1"/>
            <p:custDataLst>
              <p:tags r:id="rId2"/>
            </p:custDataLst>
          </p:nvPr>
        </p:nvSpPr>
        <p:spPr>
          <a:xfrm>
            <a:off x="609600" y="838200"/>
            <a:ext cx="11582400" cy="457200"/>
          </a:xfrm>
        </p:spPr>
        <p:txBody>
          <a:bodyPr/>
          <a:lstStyle>
            <a:lvl1pPr marL="0" indent="0">
              <a:buNone/>
              <a:defRPr sz="2000" i="1"/>
            </a:lvl1pPr>
          </a:lstStyle>
          <a:p>
            <a:pPr lvl="0"/>
            <a:r>
              <a:rPr lang="en-US" dirty="0"/>
              <a:t>Click to Add a Subtitle</a:t>
            </a:r>
          </a:p>
        </p:txBody>
      </p:sp>
      <p:sp>
        <p:nvSpPr>
          <p:cNvPr id="7" name="Rectangle 6"/>
          <p:cNvSpPr/>
          <p:nvPr>
            <p:custDataLst>
              <p:tags r:id="rId3"/>
            </p:custDataLst>
          </p:nvPr>
        </p:nvSpPr>
        <p:spPr bwMode="ltGray">
          <a:xfrm>
            <a:off x="0" y="3959188"/>
            <a:ext cx="12192000" cy="244161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Content Placeholder 7"/>
          <p:cNvSpPr>
            <a:spLocks noGrp="1"/>
          </p:cNvSpPr>
          <p:nvPr>
            <p:ph sz="quarter" idx="13" hasCustomPrompt="1"/>
            <p:custDataLst>
              <p:tags r:id="rId4"/>
            </p:custDataLst>
          </p:nvPr>
        </p:nvSpPr>
        <p:spPr>
          <a:xfrm>
            <a:off x="609599" y="1417320"/>
            <a:ext cx="10972800" cy="4846320"/>
          </a:xfrm>
        </p:spPr>
        <p:txBody>
          <a:bodyPr vert="horz" lIns="91440" tIns="45720" rIns="91440" bIns="45720" rtlCol="0">
            <a:noAutofit/>
          </a:bodyPr>
          <a:lstStyle>
            <a:lvl1pPr>
              <a:defRPr/>
            </a:lvl1pPr>
            <a:lvl2pPr>
              <a:defRPr/>
            </a:lvl2pPr>
            <a:lvl3pPr>
              <a:defRPr/>
            </a:lvl3pPr>
          </a:lstStyle>
          <a:p>
            <a:pPr lvl="0"/>
            <a:r>
              <a:rPr lang="en-US" dirty="0"/>
              <a:t>Click to add text or choose an icon below to insert other content</a:t>
            </a:r>
          </a:p>
          <a:p>
            <a:pPr lvl="1"/>
            <a:r>
              <a:rPr lang="en-US" dirty="0"/>
              <a:t>Second level</a:t>
            </a:r>
          </a:p>
          <a:p>
            <a:pPr lvl="2"/>
            <a:r>
              <a:rPr lang="en-US" dirty="0"/>
              <a:t>Third level</a:t>
            </a:r>
          </a:p>
        </p:txBody>
      </p:sp>
    </p:spTree>
  </p:cSld>
  <p:clrMapOvr>
    <a:masterClrMapping/>
  </p:clrMapOvr>
  <p:extLst>
    <p:ext uri="{DCECCB84-F9BA-43D5-87BE-67443E8EF086}">
      <p15:sldGuideLst xmlns:p15="http://schemas.microsoft.com/office/powerpoint/2012/main">
        <p15:guide id="1" orient="horz" pos="528">
          <p15:clr>
            <a:srgbClr val="5ACBF0"/>
          </p15:clr>
        </p15:guide>
        <p15:guide id="2" orient="horz" pos="888">
          <p15:clr>
            <a:srgbClr val="5ACBF0"/>
          </p15:clr>
        </p15:guide>
        <p15:guide id="3" orient="horz" pos="3948">
          <p15:clr>
            <a:srgbClr val="5ACBF0"/>
          </p15:clr>
        </p15:guide>
        <p15:guide id="4" pos="384">
          <p15:clr>
            <a:srgbClr val="5ACBF0"/>
          </p15:clr>
        </p15:guide>
        <p15:guide id="5" pos="7296">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wo Content Gray Bar_1">
    <p:spTree>
      <p:nvGrpSpPr>
        <p:cNvPr id="1" name=""/>
        <p:cNvGrpSpPr/>
        <p:nvPr/>
      </p:nvGrpSpPr>
      <p:grpSpPr>
        <a:xfrm>
          <a:off x="0" y="0"/>
          <a:ext cx="0" cy="0"/>
          <a:chOff x="0" y="0"/>
          <a:chExt cx="0" cy="0"/>
        </a:xfrm>
      </p:grpSpPr>
      <p:sp>
        <p:nvSpPr>
          <p:cNvPr id="3" name="Rectangle 2"/>
          <p:cNvSpPr/>
          <p:nvPr>
            <p:custDataLst>
              <p:tags r:id="rId1"/>
            </p:custDataLst>
          </p:nvPr>
        </p:nvSpPr>
        <p:spPr bwMode="ltGray">
          <a:xfrm>
            <a:off x="3197523" y="0"/>
            <a:ext cx="8994476" cy="6400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itle 1"/>
          <p:cNvSpPr>
            <a:spLocks noGrp="1"/>
          </p:cNvSpPr>
          <p:nvPr>
            <p:ph type="title" hasCustomPrompt="1"/>
            <p:custDataLst>
              <p:tags r:id="rId2"/>
            </p:custDataLst>
          </p:nvPr>
        </p:nvSpPr>
        <p:spPr>
          <a:xfrm>
            <a:off x="3519488" y="57150"/>
            <a:ext cx="8672511" cy="1143000"/>
          </a:xfrm>
        </p:spPr>
        <p:txBody>
          <a:bodyPr/>
          <a:lstStyle>
            <a:lvl1pPr algn="l">
              <a:defRPr/>
            </a:lvl1pPr>
          </a:lstStyle>
          <a:p>
            <a:r>
              <a:rPr lang="en-US" dirty="0"/>
              <a:t>Click to Add a Title</a:t>
            </a:r>
          </a:p>
        </p:txBody>
      </p:sp>
      <p:sp>
        <p:nvSpPr>
          <p:cNvPr id="5" name="Content Placeholder 5"/>
          <p:cNvSpPr>
            <a:spLocks noGrp="1"/>
          </p:cNvSpPr>
          <p:nvPr>
            <p:ph sz="quarter" idx="10" hasCustomPrompt="1"/>
            <p:custDataLst>
              <p:tags r:id="rId3"/>
            </p:custDataLst>
          </p:nvPr>
        </p:nvSpPr>
        <p:spPr>
          <a:xfrm>
            <a:off x="322054" y="370937"/>
            <a:ext cx="2587924" cy="5877463"/>
          </a:xfrm>
        </p:spPr>
        <p:txBody>
          <a:bodyPr/>
          <a:lstStyle>
            <a:lvl1pPr marL="0" indent="0">
              <a:buFontTx/>
              <a:buNone/>
              <a:defRPr sz="2000"/>
            </a:lvl1pPr>
            <a:lvl2pPr>
              <a:buFontTx/>
              <a:buNone/>
              <a:defRPr/>
            </a:lvl2pPr>
            <a:lvl3pPr>
              <a:buFontTx/>
              <a:buNone/>
              <a:defRPr/>
            </a:lvl3pPr>
          </a:lstStyle>
          <a:p>
            <a:pPr lvl="0"/>
            <a:r>
              <a:rPr lang="en-US" dirty="0"/>
              <a:t>Click to add text or choose an icon below to insert other content</a:t>
            </a:r>
          </a:p>
        </p:txBody>
      </p:sp>
      <p:sp>
        <p:nvSpPr>
          <p:cNvPr id="6" name="Content Placeholder 7"/>
          <p:cNvSpPr>
            <a:spLocks noGrp="1"/>
          </p:cNvSpPr>
          <p:nvPr>
            <p:ph sz="quarter" idx="11" hasCustomPrompt="1"/>
            <p:custDataLst>
              <p:tags r:id="rId4"/>
            </p:custDataLst>
          </p:nvPr>
        </p:nvSpPr>
        <p:spPr>
          <a:xfrm>
            <a:off x="3519578" y="1414463"/>
            <a:ext cx="8367623" cy="4846320"/>
          </a:xfrm>
        </p:spPr>
        <p:txBody>
          <a:bodyPr vert="horz" lIns="91440" tIns="45720" rIns="91440" bIns="45720" rtlCol="0">
            <a:noAutofit/>
          </a:bodyPr>
          <a:lstStyle>
            <a:lvl1pPr>
              <a:defRPr/>
            </a:lvl1pPr>
            <a:lvl2pPr>
              <a:defRPr/>
            </a:lvl2pPr>
            <a:lvl3pPr>
              <a:defRPr/>
            </a:lvl3pPr>
          </a:lstStyle>
          <a:p>
            <a:pPr lvl="0"/>
            <a:r>
              <a:rPr lang="en-US" dirty="0"/>
              <a:t>Click to add text or choose an icon below to insert other content</a:t>
            </a:r>
          </a:p>
          <a:p>
            <a:pPr lvl="1"/>
            <a:r>
              <a:rPr lang="en-US" dirty="0"/>
              <a:t>Second level</a:t>
            </a:r>
          </a:p>
          <a:p>
            <a:pPr lvl="2"/>
            <a:r>
              <a:rPr lang="en-US" dirty="0"/>
              <a:t>Third level</a:t>
            </a:r>
          </a:p>
        </p:txBody>
      </p:sp>
      <p:sp>
        <p:nvSpPr>
          <p:cNvPr id="7" name="Text Placeholder 6"/>
          <p:cNvSpPr>
            <a:spLocks noGrp="1"/>
          </p:cNvSpPr>
          <p:nvPr>
            <p:ph type="body" sz="quarter" idx="12" hasCustomPrompt="1"/>
            <p:custDataLst>
              <p:tags r:id="rId5"/>
            </p:custDataLst>
          </p:nvPr>
        </p:nvSpPr>
        <p:spPr>
          <a:xfrm>
            <a:off x="3519488" y="838200"/>
            <a:ext cx="8672511" cy="457200"/>
          </a:xfrm>
        </p:spPr>
        <p:txBody>
          <a:bodyPr/>
          <a:lstStyle>
            <a:lvl1pPr marL="0" indent="0">
              <a:buNone/>
              <a:defRPr sz="2000" i="1"/>
            </a:lvl1pPr>
          </a:lstStyle>
          <a:p>
            <a:pPr lvl="0"/>
            <a:r>
              <a:rPr lang="en-US" dirty="0"/>
              <a:t>Click to Add a Subtitle</a:t>
            </a:r>
          </a:p>
        </p:txBody>
      </p:sp>
    </p:spTree>
  </p:cSld>
  <p:clrMapOvr>
    <a:masterClrMapping/>
  </p:clrMapOvr>
  <p:extLst>
    <p:ext uri="{DCECCB84-F9BA-43D5-87BE-67443E8EF086}">
      <p15:sldGuideLst xmlns:p15="http://schemas.microsoft.com/office/powerpoint/2012/main">
        <p15:guide id="1" pos="2217">
          <p15:clr>
            <a:srgbClr val="5ACBF0"/>
          </p15:clr>
        </p15:guide>
        <p15:guide id="2" pos="7488">
          <p15:clr>
            <a:srgbClr val="5ACBF0"/>
          </p15:clr>
        </p15:guide>
        <p15:guide id="3" orient="horz" pos="528">
          <p15:clr>
            <a:srgbClr val="5ACBF0"/>
          </p15:clr>
        </p15:guide>
        <p15:guide id="4" orient="horz" pos="888">
          <p15:clr>
            <a:srgbClr val="5ACBF0"/>
          </p15:clr>
        </p15:guide>
        <p15:guide id="5" orient="horz" pos="3945">
          <p15:clr>
            <a:srgbClr val="5ACBF0"/>
          </p15:clr>
        </p15:guide>
        <p15:guide id="6" orient="horz" pos="233">
          <p15:clr>
            <a:srgbClr val="5ACBF0"/>
          </p15:clr>
        </p15:guide>
        <p15:guide id="7" pos="203">
          <p15:clr>
            <a:srgbClr val="5ACBF0"/>
          </p15:clr>
        </p15:guide>
        <p15:guide id="8" pos="1835">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Two Content Gray Bar_2">
    <p:spTree>
      <p:nvGrpSpPr>
        <p:cNvPr id="1" name=""/>
        <p:cNvGrpSpPr/>
        <p:nvPr/>
      </p:nvGrpSpPr>
      <p:grpSpPr>
        <a:xfrm>
          <a:off x="0" y="0"/>
          <a:ext cx="0" cy="0"/>
          <a:chOff x="0" y="0"/>
          <a:chExt cx="0" cy="0"/>
        </a:xfrm>
      </p:grpSpPr>
      <p:sp>
        <p:nvSpPr>
          <p:cNvPr id="3" name="Rectangle 2"/>
          <p:cNvSpPr/>
          <p:nvPr>
            <p:custDataLst>
              <p:tags r:id="rId1"/>
            </p:custDataLst>
          </p:nvPr>
        </p:nvSpPr>
        <p:spPr bwMode="ltGray">
          <a:xfrm>
            <a:off x="8534400" y="0"/>
            <a:ext cx="3657600" cy="6400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itle 1"/>
          <p:cNvSpPr>
            <a:spLocks noGrp="1"/>
          </p:cNvSpPr>
          <p:nvPr>
            <p:ph type="title" hasCustomPrompt="1"/>
            <p:custDataLst>
              <p:tags r:id="rId2"/>
            </p:custDataLst>
          </p:nvPr>
        </p:nvSpPr>
        <p:spPr>
          <a:xfrm>
            <a:off x="609600" y="65776"/>
            <a:ext cx="7620000" cy="1143000"/>
          </a:xfrm>
        </p:spPr>
        <p:txBody>
          <a:bodyPr/>
          <a:lstStyle>
            <a:lvl1pPr algn="l">
              <a:defRPr/>
            </a:lvl1pPr>
          </a:lstStyle>
          <a:p>
            <a:r>
              <a:rPr lang="en-US" dirty="0"/>
              <a:t>Click to Add a Title</a:t>
            </a:r>
          </a:p>
        </p:txBody>
      </p:sp>
      <p:sp>
        <p:nvSpPr>
          <p:cNvPr id="5" name="Content Placeholder 5"/>
          <p:cNvSpPr>
            <a:spLocks noGrp="1"/>
          </p:cNvSpPr>
          <p:nvPr>
            <p:ph sz="quarter" idx="10" hasCustomPrompt="1"/>
            <p:custDataLst>
              <p:tags r:id="rId3"/>
            </p:custDataLst>
          </p:nvPr>
        </p:nvSpPr>
        <p:spPr>
          <a:xfrm>
            <a:off x="609600" y="1414462"/>
            <a:ext cx="7620000" cy="4846637"/>
          </a:xfrm>
        </p:spPr>
        <p:txBody>
          <a:bodyPr vert="horz" lIns="91440" tIns="45720" rIns="91440" bIns="45720" rtlCol="0">
            <a:noAutofit/>
          </a:bodyPr>
          <a:lstStyle>
            <a:lvl1pPr>
              <a:defRPr/>
            </a:lvl1pPr>
            <a:lvl2pPr>
              <a:defRPr/>
            </a:lvl2pPr>
            <a:lvl3pPr>
              <a:defRPr/>
            </a:lvl3pPr>
          </a:lstStyle>
          <a:p>
            <a:pPr lvl="0"/>
            <a:r>
              <a:rPr lang="en-US" dirty="0"/>
              <a:t>Click to add text or choose an icon below to insert other content</a:t>
            </a:r>
          </a:p>
          <a:p>
            <a:pPr lvl="1"/>
            <a:r>
              <a:rPr lang="en-US" dirty="0"/>
              <a:t>Second level</a:t>
            </a:r>
          </a:p>
          <a:p>
            <a:pPr lvl="2"/>
            <a:r>
              <a:rPr lang="en-US" dirty="0"/>
              <a:t>Third level</a:t>
            </a:r>
          </a:p>
        </p:txBody>
      </p:sp>
      <p:sp>
        <p:nvSpPr>
          <p:cNvPr id="6" name="Content Placeholder 7"/>
          <p:cNvSpPr>
            <a:spLocks noGrp="1"/>
          </p:cNvSpPr>
          <p:nvPr>
            <p:ph sz="quarter" idx="11" hasCustomPrompt="1"/>
            <p:custDataLst>
              <p:tags r:id="rId4"/>
            </p:custDataLst>
          </p:nvPr>
        </p:nvSpPr>
        <p:spPr>
          <a:xfrm>
            <a:off x="8737600" y="228600"/>
            <a:ext cx="3251200" cy="6019800"/>
          </a:xfrm>
        </p:spPr>
        <p:txBody>
          <a:bodyPr/>
          <a:lstStyle>
            <a:lvl1pPr marL="0" indent="0">
              <a:buNone/>
              <a:defRPr sz="2000"/>
            </a:lvl1pPr>
            <a:lvl2pPr marL="0" indent="0">
              <a:buNone/>
              <a:defRPr/>
            </a:lvl2pPr>
            <a:lvl3pPr marL="0" indent="0">
              <a:buNone/>
              <a:defRPr/>
            </a:lvl3pPr>
          </a:lstStyle>
          <a:p>
            <a:pPr lvl="0"/>
            <a:r>
              <a:rPr lang="en-US" dirty="0"/>
              <a:t>Click to add text or choose an icon below to insert other content</a:t>
            </a:r>
          </a:p>
        </p:txBody>
      </p:sp>
      <p:sp>
        <p:nvSpPr>
          <p:cNvPr id="7" name="Text Placeholder 6"/>
          <p:cNvSpPr>
            <a:spLocks noGrp="1"/>
          </p:cNvSpPr>
          <p:nvPr>
            <p:ph type="body" sz="quarter" idx="12" hasCustomPrompt="1"/>
            <p:custDataLst>
              <p:tags r:id="rId5"/>
            </p:custDataLst>
          </p:nvPr>
        </p:nvSpPr>
        <p:spPr>
          <a:xfrm>
            <a:off x="609601" y="838200"/>
            <a:ext cx="7625751" cy="457200"/>
          </a:xfrm>
        </p:spPr>
        <p:txBody>
          <a:bodyPr/>
          <a:lstStyle>
            <a:lvl1pPr marL="0" indent="0">
              <a:buNone/>
              <a:defRPr sz="2000" i="1"/>
            </a:lvl1pPr>
          </a:lstStyle>
          <a:p>
            <a:pPr lvl="0"/>
            <a:r>
              <a:rPr lang="en-US" dirty="0"/>
              <a:t>Click to Add a Subtitle</a:t>
            </a:r>
          </a:p>
        </p:txBody>
      </p:sp>
    </p:spTree>
  </p:cSld>
  <p:clrMapOvr>
    <a:masterClrMapping/>
  </p:clrMapOvr>
  <p:extLst>
    <p:ext uri="{DCECCB84-F9BA-43D5-87BE-67443E8EF086}">
      <p15:sldGuideLst xmlns:p15="http://schemas.microsoft.com/office/powerpoint/2012/main">
        <p15:guide id="1" pos="384">
          <p15:clr>
            <a:srgbClr val="5ACBF0"/>
          </p15:clr>
        </p15:guide>
        <p15:guide id="2" pos="5184">
          <p15:clr>
            <a:srgbClr val="5ACBF0"/>
          </p15:clr>
        </p15:guide>
        <p15:guide id="3" orient="horz" pos="3944">
          <p15:clr>
            <a:srgbClr val="5ACBF0"/>
          </p15:clr>
        </p15:guide>
        <p15:guide id="4" orient="horz" pos="888">
          <p15:clr>
            <a:srgbClr val="5ACBF0"/>
          </p15:clr>
        </p15:guide>
        <p15:guide id="5" orient="horz" pos="528">
          <p15:clr>
            <a:srgbClr val="5ACBF0"/>
          </p15:clr>
        </p15:guide>
        <p15:guide id="6" orient="horz" pos="144">
          <p15:clr>
            <a:srgbClr val="5ACBF0"/>
          </p15:clr>
        </p15:guide>
        <p15:guide id="7" pos="5503">
          <p15:clr>
            <a:srgbClr val="5ACBF0"/>
          </p15:clr>
        </p15:guide>
        <p15:guide id="8" pos="75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wo Content Left Gray Bar">
    <p:spTree>
      <p:nvGrpSpPr>
        <p:cNvPr id="1" name=""/>
        <p:cNvGrpSpPr/>
        <p:nvPr/>
      </p:nvGrpSpPr>
      <p:grpSpPr>
        <a:xfrm>
          <a:off x="0" y="0"/>
          <a:ext cx="0" cy="0"/>
          <a:chOff x="0" y="0"/>
          <a:chExt cx="0" cy="0"/>
        </a:xfrm>
      </p:grpSpPr>
      <p:sp>
        <p:nvSpPr>
          <p:cNvPr id="3" name="Rectangle 2"/>
          <p:cNvSpPr/>
          <p:nvPr>
            <p:custDataLst>
              <p:tags r:id="rId1"/>
            </p:custDataLst>
          </p:nvPr>
        </p:nvSpPr>
        <p:spPr bwMode="ltGray">
          <a:xfrm>
            <a:off x="0" y="0"/>
            <a:ext cx="4145280" cy="64008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itle 1"/>
          <p:cNvSpPr>
            <a:spLocks noGrp="1"/>
          </p:cNvSpPr>
          <p:nvPr>
            <p:ph type="title" hasCustomPrompt="1"/>
            <p:custDataLst>
              <p:tags r:id="rId2"/>
            </p:custDataLst>
          </p:nvPr>
        </p:nvSpPr>
        <p:spPr>
          <a:xfrm>
            <a:off x="4449234" y="65776"/>
            <a:ext cx="7742767" cy="1143000"/>
          </a:xfrm>
        </p:spPr>
        <p:txBody>
          <a:bodyPr/>
          <a:lstStyle>
            <a:lvl1pPr algn="l">
              <a:defRPr/>
            </a:lvl1pPr>
          </a:lstStyle>
          <a:p>
            <a:r>
              <a:rPr lang="en-US" dirty="0"/>
              <a:t>Click to Add a Title</a:t>
            </a:r>
          </a:p>
        </p:txBody>
      </p:sp>
      <p:sp>
        <p:nvSpPr>
          <p:cNvPr id="5" name="Content Placeholder 5"/>
          <p:cNvSpPr>
            <a:spLocks noGrp="1"/>
          </p:cNvSpPr>
          <p:nvPr>
            <p:ph sz="quarter" idx="10" hasCustomPrompt="1"/>
            <p:custDataLst>
              <p:tags r:id="rId3"/>
            </p:custDataLst>
          </p:nvPr>
        </p:nvSpPr>
        <p:spPr>
          <a:xfrm>
            <a:off x="4449233" y="1414463"/>
            <a:ext cx="7437120" cy="4846637"/>
          </a:xfrm>
        </p:spPr>
        <p:txBody>
          <a:bodyPr vert="horz" lIns="91440" tIns="45720" rIns="91440" bIns="45720" rtlCol="0">
            <a:noAutofit/>
          </a:bodyPr>
          <a:lstStyle>
            <a:lvl1pPr>
              <a:defRPr/>
            </a:lvl1pPr>
            <a:lvl2pPr>
              <a:defRPr/>
            </a:lvl2pPr>
            <a:lvl3pPr>
              <a:defRPr/>
            </a:lvl3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p:txBody>
      </p:sp>
      <p:sp>
        <p:nvSpPr>
          <p:cNvPr id="6" name="Content Placeholder 7"/>
          <p:cNvSpPr>
            <a:spLocks noGrp="1"/>
          </p:cNvSpPr>
          <p:nvPr>
            <p:ph sz="quarter" idx="11" hasCustomPrompt="1"/>
            <p:custDataLst>
              <p:tags r:id="rId4"/>
            </p:custDataLst>
          </p:nvPr>
        </p:nvSpPr>
        <p:spPr>
          <a:xfrm>
            <a:off x="274320" y="228600"/>
            <a:ext cx="3596640" cy="6019800"/>
          </a:xfrm>
        </p:spPr>
        <p:txBody>
          <a:bodyPr/>
          <a:lstStyle>
            <a:lvl1pPr marL="233363" indent="-233363">
              <a:buFont typeface="Arial" pitchFamily="34" charset="0"/>
              <a:buChar char="•"/>
              <a:defRPr sz="2000"/>
            </a:lvl1pPr>
            <a:lvl2pPr marL="457200" indent="-227013">
              <a:buFont typeface="Arial" pitchFamily="34" charset="0"/>
              <a:buChar char="–"/>
              <a:defRPr sz="1800" baseline="0"/>
            </a:lvl2pPr>
            <a:lvl3pPr marL="690563" indent="-236538">
              <a:buFont typeface="Arial" pitchFamily="34" charset="0"/>
              <a:buChar char="–"/>
              <a:tabLst>
                <a:tab pos="690563" algn="l"/>
              </a:tabLst>
              <a:defRPr sz="1600" baseline="0"/>
            </a:lvl3pPr>
          </a:lstStyle>
          <a:p>
            <a:pPr lvl="0"/>
            <a:r>
              <a:rPr lang="en-US" dirty="0"/>
              <a:t>Click to add text or choose an icon below to insert other content</a:t>
            </a:r>
          </a:p>
          <a:p>
            <a:pPr lvl="1"/>
            <a:r>
              <a:rPr lang="en-US" dirty="0"/>
              <a:t>Second level</a:t>
            </a:r>
          </a:p>
          <a:p>
            <a:pPr lvl="2"/>
            <a:r>
              <a:rPr lang="en-US" dirty="0"/>
              <a:t>Third level</a:t>
            </a:r>
          </a:p>
        </p:txBody>
      </p:sp>
      <p:sp>
        <p:nvSpPr>
          <p:cNvPr id="7" name="Text Placeholder 6"/>
          <p:cNvSpPr>
            <a:spLocks noGrp="1"/>
          </p:cNvSpPr>
          <p:nvPr>
            <p:ph type="body" sz="quarter" idx="12" hasCustomPrompt="1"/>
            <p:custDataLst>
              <p:tags r:id="rId5"/>
            </p:custDataLst>
          </p:nvPr>
        </p:nvSpPr>
        <p:spPr>
          <a:xfrm>
            <a:off x="4449234" y="838200"/>
            <a:ext cx="7742767" cy="457200"/>
          </a:xfrm>
        </p:spPr>
        <p:txBody>
          <a:bodyPr/>
          <a:lstStyle>
            <a:lvl1pPr marL="0" indent="0">
              <a:buNone/>
              <a:defRPr sz="2000" i="1"/>
            </a:lvl1pPr>
          </a:lstStyle>
          <a:p>
            <a:pPr lvl="0"/>
            <a:r>
              <a:rPr lang="en-US" dirty="0"/>
              <a:t>Click to Add a Subtitle</a:t>
            </a:r>
          </a:p>
        </p:txBody>
      </p:sp>
    </p:spTree>
  </p:cSld>
  <p:clrMapOvr>
    <a:masterClrMapping/>
  </p:clrMapOvr>
  <p:extLst>
    <p:ext uri="{DCECCB84-F9BA-43D5-87BE-67443E8EF086}">
      <p15:sldGuideLst xmlns:p15="http://schemas.microsoft.com/office/powerpoint/2012/main">
        <p15:guide id="1" orient="horz" pos="528">
          <p15:clr>
            <a:srgbClr val="5ACBF0"/>
          </p15:clr>
        </p15:guide>
        <p15:guide id="2" orient="horz" pos="888">
          <p15:clr>
            <a:srgbClr val="5ACBF0"/>
          </p15:clr>
        </p15:guide>
        <p15:guide id="3" orient="horz" pos="3944">
          <p15:clr>
            <a:srgbClr val="5ACBF0"/>
          </p15:clr>
        </p15:guide>
        <p15:guide id="4" pos="173">
          <p15:clr>
            <a:srgbClr val="5ACBF0"/>
          </p15:clr>
        </p15:guide>
        <p15:guide id="5" pos="2441">
          <p15:clr>
            <a:srgbClr val="5ACBF0"/>
          </p15:clr>
        </p15:guide>
        <p15:guide id="6" pos="7488">
          <p15:clr>
            <a:srgbClr val="5ACBF0"/>
          </p15:clr>
        </p15:guide>
        <p15:guide id="7" pos="2802">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Thank you">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177BCB2-9D0A-499A-B2BE-A59EFA404956}"/>
              </a:ext>
            </a:extLst>
          </p:cNvPr>
          <p:cNvPicPr>
            <a:picLocks noChangeAspect="1"/>
          </p:cNvPicPr>
          <p:nvPr>
            <p:custDataLst>
              <p:tags r:id="rId1"/>
            </p:custDataLst>
          </p:nvPr>
        </p:nvPicPr>
        <p:blipFill>
          <a:blip r:embed="rId5"/>
          <a:stretch>
            <a:fillRect/>
          </a:stretch>
        </p:blipFill>
        <p:spPr>
          <a:xfrm>
            <a:off x="0" y="0"/>
            <a:ext cx="12192000" cy="6858000"/>
          </a:xfrm>
          <a:prstGeom prst="rect">
            <a:avLst/>
          </a:prstGeom>
        </p:spPr>
      </p:pic>
      <p:pic>
        <p:nvPicPr>
          <p:cNvPr id="7" name="Picture 6"/>
          <p:cNvPicPr>
            <a:picLocks noChangeAspect="1"/>
          </p:cNvPicPr>
          <p:nvPr>
            <p:custDataLst>
              <p:tags r:id="rId2"/>
            </p:custDataLst>
          </p:nvPr>
        </p:nvPicPr>
        <p:blipFill>
          <a:blip r:embed="rId6" cstate="print">
            <a:extLst>
              <a:ext uri="{28A0092B-C50C-407E-A947-70E740481C1C}">
                <a14:useLocalDpi xmlns:a14="http://schemas.microsoft.com/office/drawing/2010/main" val="0"/>
              </a:ext>
            </a:extLst>
          </a:blip>
          <a:stretch>
            <a:fillRect/>
          </a:stretch>
        </p:blipFill>
        <p:spPr>
          <a:xfrm>
            <a:off x="10233358" y="485435"/>
            <a:ext cx="1653211" cy="529027"/>
          </a:xfrm>
          <a:prstGeom prst="rect">
            <a:avLst/>
          </a:prstGeom>
        </p:spPr>
      </p:pic>
      <p:sp>
        <p:nvSpPr>
          <p:cNvPr id="8" name="TextBox 7"/>
          <p:cNvSpPr txBox="1"/>
          <p:nvPr>
            <p:custDataLst>
              <p:tags r:id="rId3"/>
            </p:custDataLst>
          </p:nvPr>
        </p:nvSpPr>
        <p:spPr>
          <a:xfrm>
            <a:off x="1360968" y="2558734"/>
            <a:ext cx="4363427" cy="923330"/>
          </a:xfrm>
          <a:prstGeom prst="rect">
            <a:avLst/>
          </a:prstGeom>
          <a:noFill/>
        </p:spPr>
        <p:txBody>
          <a:bodyPr wrap="square" rtlCol="0">
            <a:spAutoFit/>
          </a:bodyPr>
          <a:lstStyle/>
          <a:p>
            <a:r>
              <a:rPr lang="en-US" sz="5400" b="1" dirty="0"/>
              <a:t>Thank You</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End logo">
    <p:spTree>
      <p:nvGrpSpPr>
        <p:cNvPr id="1" name=""/>
        <p:cNvGrpSpPr/>
        <p:nvPr/>
      </p:nvGrpSpPr>
      <p:grpSpPr>
        <a:xfrm>
          <a:off x="0" y="0"/>
          <a:ext cx="0" cy="0"/>
          <a:chOff x="0" y="0"/>
          <a:chExt cx="0" cy="0"/>
        </a:xfrm>
      </p:grpSpPr>
      <p:pic>
        <p:nvPicPr>
          <p:cNvPr id="6" name="Picture 5"/>
          <p:cNvPicPr>
            <a:picLocks noChangeAspect="1"/>
          </p:cNvPicPr>
          <p:nvPr>
            <p:custDataLst>
              <p:tags r:id="rId1"/>
            </p:custDataLst>
          </p:nvPr>
        </p:nvPicPr>
        <p:blipFill>
          <a:blip r:embed="rId3">
            <a:extLst>
              <a:ext uri="{28A0092B-C50C-407E-A947-70E740481C1C}">
                <a14:useLocalDpi xmlns:a14="http://schemas.microsoft.com/office/drawing/2010/main"/>
              </a:ext>
            </a:extLst>
          </a:blip>
          <a:stretch>
            <a:fillRect/>
          </a:stretch>
        </p:blipFill>
        <p:spPr>
          <a:xfrm>
            <a:off x="4267351" y="2843832"/>
            <a:ext cx="3657298" cy="117033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custDataLst>
              <p:tags r:id="rId1"/>
            </p:custDataLst>
          </p:nvPr>
        </p:nvSpPr>
        <p:spPr/>
        <p:txBody>
          <a:bodyPr/>
          <a:lstStyle>
            <a:lvl1pPr>
              <a:defRPr/>
            </a:lvl1pPr>
          </a:lstStyle>
          <a:p>
            <a:r>
              <a:rPr lang="en-US" dirty="0"/>
              <a:t>Click to Add a Title</a:t>
            </a:r>
          </a:p>
        </p:txBody>
      </p:sp>
      <p:sp>
        <p:nvSpPr>
          <p:cNvPr id="3" name="Content Placeholder 2"/>
          <p:cNvSpPr>
            <a:spLocks noGrp="1"/>
          </p:cNvSpPr>
          <p:nvPr>
            <p:ph idx="1" hasCustomPrompt="1"/>
            <p:custDataLst>
              <p:tags r:id="rId2"/>
            </p:custDataLst>
          </p:nvPr>
        </p:nvSpPr>
        <p:spPr/>
        <p:txBody>
          <a:bodyPr/>
          <a:lstStyle>
            <a:lvl1pPr>
              <a:defRPr/>
            </a:lvl1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Tree>
  </p:cSld>
  <p:clrMapOvr>
    <a:masterClrMapping/>
  </p:clrMapOvr>
  <p:extLst>
    <p:ext uri="{DCECCB84-F9BA-43D5-87BE-67443E8EF086}">
      <p15:sldGuideLst xmlns:p15="http://schemas.microsoft.com/office/powerpoint/2012/main">
        <p15:guide id="1" pos="384">
          <p15:clr>
            <a:srgbClr val="5ACBF0"/>
          </p15:clr>
        </p15:guide>
        <p15:guide id="2" pos="7296">
          <p15:clr>
            <a:srgbClr val="5ACBF0"/>
          </p15:clr>
        </p15:guide>
        <p15:guide id="3" orient="horz" pos="888">
          <p15:clr>
            <a:srgbClr val="5ACBF0"/>
          </p15:clr>
        </p15:guide>
        <p15:guide id="4" orient="horz" pos="3943">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en-US" altLang="zh-TW"/>
              <a:t>Click to edit Master title style</a:t>
            </a:r>
            <a:endParaRPr lang="en-US" dirty="0"/>
          </a:p>
        </p:txBody>
      </p:sp>
      <p:sp>
        <p:nvSpPr>
          <p:cNvPr id="3" name="Vertical Text Placeholder 2"/>
          <p:cNvSpPr>
            <a:spLocks noGrp="1"/>
          </p:cNvSpPr>
          <p:nvPr>
            <p:ph type="body" orient="vert" idx="1"/>
            <p:custDataLst>
              <p:tags r:id="rId2"/>
            </p:custDataLst>
          </p:nvPr>
        </p:nvSpPr>
        <p:spPr/>
        <p:txBody>
          <a:bodyPr vert="eaVert"/>
          <a:lstStyle/>
          <a:p>
            <a:pPr lvl="0"/>
            <a:r>
              <a:rPr lang="en-US" altLang="zh-TW"/>
              <a:t>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custDataLst>
              <p:tags r:id="rId1"/>
            </p:custDataLst>
          </p:nvPr>
        </p:nvSpPr>
        <p:spPr>
          <a:xfrm>
            <a:off x="9770300" y="365125"/>
            <a:ext cx="1813687" cy="5897566"/>
          </a:xfrm>
        </p:spPr>
        <p:txBody>
          <a:bodyPr vert="eaVert"/>
          <a:lstStyle/>
          <a:p>
            <a:r>
              <a:rPr lang="en-US" altLang="zh-TW"/>
              <a:t>Click to edit Master title style</a:t>
            </a:r>
            <a:endParaRPr lang="en-US" dirty="0"/>
          </a:p>
        </p:txBody>
      </p:sp>
      <p:sp>
        <p:nvSpPr>
          <p:cNvPr id="3" name="Vertical Text Placeholder 2"/>
          <p:cNvSpPr>
            <a:spLocks noGrp="1"/>
          </p:cNvSpPr>
          <p:nvPr>
            <p:ph type="body" orient="vert" idx="1"/>
            <p:custDataLst>
              <p:tags r:id="rId2"/>
            </p:custDataLst>
          </p:nvPr>
        </p:nvSpPr>
        <p:spPr>
          <a:xfrm>
            <a:off x="609601" y="365125"/>
            <a:ext cx="9022914" cy="5897566"/>
          </a:xfrm>
        </p:spPr>
        <p:txBody>
          <a:bodyPr vert="eaVert"/>
          <a:lstStyle/>
          <a:p>
            <a:pPr lvl="0"/>
            <a:r>
              <a:rPr lang="en-US" altLang="zh-TW"/>
              <a:t>Edit Master text styles</a:t>
            </a:r>
          </a:p>
          <a:p>
            <a:pPr lvl="1"/>
            <a:r>
              <a:rPr lang="en-US" altLang="zh-TW"/>
              <a:t>Second level</a:t>
            </a:r>
          </a:p>
          <a:p>
            <a:pPr lvl="2"/>
            <a:r>
              <a:rPr lang="en-US" altLang="zh-TW"/>
              <a:t>Third level</a:t>
            </a:r>
          </a:p>
          <a:p>
            <a:pPr lvl="3"/>
            <a:r>
              <a:rPr lang="en-US" altLang="zh-TW"/>
              <a:t>Fourth level</a:t>
            </a:r>
          </a:p>
          <a:p>
            <a:pPr lvl="4"/>
            <a:r>
              <a:rPr lang="en-US" altLang="zh-TW"/>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ynopsys Title Slide">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644057EF-F0C7-4197-82D0-267908AF3CF8}"/>
              </a:ext>
            </a:extLst>
          </p:cNvPr>
          <p:cNvPicPr>
            <a:picLocks noChangeAspect="1"/>
          </p:cNvPicPr>
          <p:nvPr>
            <p:custDataLst>
              <p:tags r:id="rId1"/>
            </p:custDataLst>
          </p:nvPr>
        </p:nvPicPr>
        <p:blipFill>
          <a:blip r:embed="rId8"/>
          <a:stretch>
            <a:fillRect/>
          </a:stretch>
        </p:blipFill>
        <p:spPr>
          <a:xfrm>
            <a:off x="0" y="0"/>
            <a:ext cx="12192000" cy="6858000"/>
          </a:xfrm>
          <a:prstGeom prst="rect">
            <a:avLst/>
          </a:prstGeom>
        </p:spPr>
      </p:pic>
      <p:pic>
        <p:nvPicPr>
          <p:cNvPr id="12" name="Picture 11"/>
          <p:cNvPicPr>
            <a:picLocks noChangeAspect="1"/>
          </p:cNvPicPr>
          <p:nvPr>
            <p:custDataLst>
              <p:tags r:id="rId2"/>
            </p:custDataLst>
          </p:nvPr>
        </p:nvPicPr>
        <p:blipFill>
          <a:blip r:embed="rId9" cstate="print">
            <a:extLst>
              <a:ext uri="{28A0092B-C50C-407E-A947-70E740481C1C}">
                <a14:useLocalDpi xmlns:a14="http://schemas.microsoft.com/office/drawing/2010/main" val="0"/>
              </a:ext>
            </a:extLst>
          </a:blip>
          <a:stretch>
            <a:fillRect/>
          </a:stretch>
        </p:blipFill>
        <p:spPr>
          <a:xfrm>
            <a:off x="10233358" y="485435"/>
            <a:ext cx="1653211" cy="529027"/>
          </a:xfrm>
          <a:prstGeom prst="rect">
            <a:avLst/>
          </a:prstGeom>
        </p:spPr>
      </p:pic>
      <p:sp>
        <p:nvSpPr>
          <p:cNvPr id="8" name="Text Placeholder 15"/>
          <p:cNvSpPr>
            <a:spLocks noGrp="1"/>
          </p:cNvSpPr>
          <p:nvPr>
            <p:ph type="body" sz="quarter" idx="10" hasCustomPrompt="1"/>
            <p:custDataLst>
              <p:tags r:id="rId3"/>
            </p:custDataLst>
          </p:nvPr>
        </p:nvSpPr>
        <p:spPr>
          <a:xfrm>
            <a:off x="609600" y="4108495"/>
            <a:ext cx="10962523" cy="731520"/>
          </a:xfrm>
        </p:spPr>
        <p:txBody>
          <a:bodyPr anchor="b"/>
          <a:lstStyle>
            <a:lvl1pPr marL="0" indent="0" algn="l">
              <a:buNone/>
              <a:defRPr sz="2000" baseline="0">
                <a:solidFill>
                  <a:schemeClr val="tx1"/>
                </a:solidFill>
                <a:effectLst/>
              </a:defRPr>
            </a:lvl1pPr>
            <a:lvl2pPr marL="0" indent="0" algn="ctr">
              <a:buNone/>
              <a:defRPr>
                <a:solidFill>
                  <a:schemeClr val="tx1">
                    <a:lumMod val="65000"/>
                    <a:lumOff val="35000"/>
                  </a:schemeClr>
                </a:solidFill>
              </a:defRPr>
            </a:lvl2pPr>
            <a:lvl3pPr algn="ctr">
              <a:defRPr>
                <a:solidFill>
                  <a:schemeClr val="tx1">
                    <a:lumMod val="65000"/>
                    <a:lumOff val="35000"/>
                  </a:schemeClr>
                </a:solidFill>
              </a:defRPr>
            </a:lvl3pPr>
            <a:lvl4pPr algn="ctr">
              <a:defRPr>
                <a:solidFill>
                  <a:schemeClr val="tx1">
                    <a:lumMod val="65000"/>
                    <a:lumOff val="35000"/>
                  </a:schemeClr>
                </a:solidFill>
              </a:defRPr>
            </a:lvl4pPr>
            <a:lvl5pPr algn="ctr">
              <a:defRPr>
                <a:solidFill>
                  <a:schemeClr val="tx1">
                    <a:lumMod val="65000"/>
                    <a:lumOff val="35000"/>
                  </a:schemeClr>
                </a:solidFill>
              </a:defRPr>
            </a:lvl5pPr>
          </a:lstStyle>
          <a:p>
            <a:pPr lvl="0"/>
            <a:r>
              <a:rPr lang="en-US" dirty="0"/>
              <a:t>Presenter’s Name</a:t>
            </a:r>
          </a:p>
        </p:txBody>
      </p:sp>
      <p:sp>
        <p:nvSpPr>
          <p:cNvPr id="9" name="Text Placeholder 18"/>
          <p:cNvSpPr>
            <a:spLocks noGrp="1"/>
          </p:cNvSpPr>
          <p:nvPr>
            <p:ph type="body" sz="quarter" idx="11" hasCustomPrompt="1"/>
            <p:custDataLst>
              <p:tags r:id="rId4"/>
            </p:custDataLst>
          </p:nvPr>
        </p:nvSpPr>
        <p:spPr>
          <a:xfrm>
            <a:off x="609600" y="4861720"/>
            <a:ext cx="4876800" cy="396815"/>
          </a:xfrm>
        </p:spPr>
        <p:txBody>
          <a:bodyPr anchor="b"/>
          <a:lstStyle>
            <a:lvl1pPr algn="l">
              <a:buNone/>
              <a:defRPr sz="1800">
                <a:solidFill>
                  <a:schemeClr val="tx1"/>
                </a:solidFill>
                <a:effectLst/>
              </a:defRPr>
            </a:lvl1pPr>
          </a:lstStyle>
          <a:p>
            <a:pPr lvl="0"/>
            <a:r>
              <a:rPr lang="en-US" dirty="0"/>
              <a:t>Date</a:t>
            </a:r>
          </a:p>
        </p:txBody>
      </p:sp>
      <p:sp>
        <p:nvSpPr>
          <p:cNvPr id="21" name="Subtitle 2"/>
          <p:cNvSpPr>
            <a:spLocks noGrp="1"/>
          </p:cNvSpPr>
          <p:nvPr>
            <p:ph type="subTitle" idx="1" hasCustomPrompt="1"/>
            <p:custDataLst>
              <p:tags r:id="rId5"/>
            </p:custDataLst>
          </p:nvPr>
        </p:nvSpPr>
        <p:spPr>
          <a:xfrm>
            <a:off x="609600" y="3094851"/>
            <a:ext cx="10963923" cy="917516"/>
          </a:xfrm>
        </p:spPr>
        <p:txBody>
          <a:bodyPr/>
          <a:lstStyle>
            <a:lvl1pPr marL="0" indent="0" algn="l">
              <a:buNone/>
              <a:defRPr sz="2800" b="0">
                <a:solidFill>
                  <a:schemeClr val="tx1"/>
                </a:solidFill>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Add a Subtitle</a:t>
            </a:r>
          </a:p>
        </p:txBody>
      </p:sp>
      <p:sp>
        <p:nvSpPr>
          <p:cNvPr id="22" name="Title 1"/>
          <p:cNvSpPr>
            <a:spLocks noGrp="1"/>
          </p:cNvSpPr>
          <p:nvPr>
            <p:ph type="ctrTitle" hasCustomPrompt="1"/>
            <p:custDataLst>
              <p:tags r:id="rId6"/>
            </p:custDataLst>
          </p:nvPr>
        </p:nvSpPr>
        <p:spPr>
          <a:xfrm>
            <a:off x="609600" y="1895641"/>
            <a:ext cx="10972800" cy="1177506"/>
          </a:xfrm>
        </p:spPr>
        <p:txBody>
          <a:bodyPr anchor="b">
            <a:noAutofit/>
          </a:bodyPr>
          <a:lstStyle>
            <a:lvl1pPr algn="l">
              <a:defRPr sz="3600">
                <a:solidFill>
                  <a:schemeClr val="tx1"/>
                </a:solidFill>
                <a:effectLst/>
              </a:defRPr>
            </a:lvl1pPr>
          </a:lstStyle>
          <a:p>
            <a:r>
              <a:rPr lang="en-US" dirty="0"/>
              <a:t>Click to Add a Title</a:t>
            </a:r>
          </a:p>
        </p:txBody>
      </p:sp>
    </p:spTree>
  </p:cSld>
  <p:clrMapOvr>
    <a:masterClrMapping/>
  </p:clrMapOvr>
  <p:extLst>
    <p:ext uri="{DCECCB84-F9BA-43D5-87BE-67443E8EF086}">
      <p15:sldGuideLst xmlns:p15="http://schemas.microsoft.com/office/powerpoint/2012/main">
        <p15:guide id="1" pos="384">
          <p15:clr>
            <a:srgbClr val="5ACBF0"/>
          </p15:clr>
        </p15:guide>
        <p15:guide id="2" pos="72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egal Disclosure NDA">
    <p:spTree>
      <p:nvGrpSpPr>
        <p:cNvPr id="1" name=""/>
        <p:cNvGrpSpPr/>
        <p:nvPr/>
      </p:nvGrpSpPr>
      <p:grpSpPr>
        <a:xfrm>
          <a:off x="0" y="0"/>
          <a:ext cx="0" cy="0"/>
          <a:chOff x="0" y="0"/>
          <a:chExt cx="0" cy="0"/>
        </a:xfrm>
      </p:grpSpPr>
      <p:sp>
        <p:nvSpPr>
          <p:cNvPr id="2" name="Content Placeholder 2"/>
          <p:cNvSpPr>
            <a:spLocks noGrp="1"/>
          </p:cNvSpPr>
          <p:nvPr>
            <p:custDataLst>
              <p:tags r:id="rId1"/>
            </p:custDataLst>
          </p:nvPr>
        </p:nvSpPr>
        <p:spPr>
          <a:xfrm>
            <a:off x="609600" y="609601"/>
            <a:ext cx="10972800" cy="4525963"/>
          </a:xfrm>
          <a:prstGeom prst="rect">
            <a:avLst/>
          </a:prstGeom>
        </p:spPr>
        <p:txBody>
          <a:bodyPr vert="horz" lIns="121920" tIns="60960" rIns="121920" bIns="60960" rtlCol="0">
            <a:noAutofit/>
          </a:bodyPr>
          <a:lstStyle>
            <a:lvl1pPr marL="342900" indent="-3429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2pPr>
            <a:lvl3pPr marL="1027113"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1800" kern="1200">
                <a:solidFill>
                  <a:schemeClr val="tx1"/>
                </a:solidFill>
                <a:latin typeface="+mn-lt"/>
                <a:ea typeface="+mn-ea"/>
                <a:cs typeface="+mn-cs"/>
              </a:defRPr>
            </a:lvl9pPr>
          </a:lstStyle>
          <a:p>
            <a:pPr>
              <a:buNone/>
            </a:pPr>
            <a:r>
              <a:rPr lang="en-US" b="1" dirty="0"/>
              <a:t>CONFIDENTIAL INFORMATION</a:t>
            </a:r>
          </a:p>
          <a:p>
            <a:pPr marL="0" indent="0">
              <a:buNone/>
            </a:pPr>
            <a:r>
              <a:rPr lang="en-US" dirty="0"/>
              <a:t>The following material is confidential information of Synopsys and is being disclosed to you pursuant to a non-disclosure agreement between you or your employer and Synopsys. The material being disclosed may only be used as permitted under such non-disclosure agreement. </a:t>
            </a:r>
          </a:p>
          <a:p>
            <a:pPr>
              <a:buNone/>
            </a:pPr>
            <a:r>
              <a:rPr lang="en-US" dirty="0"/>
              <a:t> </a:t>
            </a:r>
          </a:p>
          <a:p>
            <a:pPr>
              <a:buNone/>
            </a:pPr>
            <a:r>
              <a:rPr lang="en-US" b="1" dirty="0"/>
              <a:t>IMPORTANT NOTICE</a:t>
            </a:r>
          </a:p>
          <a:p>
            <a:pPr marL="0" indent="0">
              <a:buNone/>
            </a:pPr>
            <a:r>
              <a:rPr lang="en-US" dirty="0"/>
              <a:t>In the event information in this presentation reflects Synopsys’ future plans, such plans are as of the date of this presentation and are subject to change. Synopsys is not obligated to develop the products with the features and functionality discussed in these materials. In any event, Synopsys’ products may be offered and purchased only pursuant to an authorized quote and purchase order or a mutually agreed upon written contract. </a:t>
            </a:r>
          </a:p>
        </p:txBody>
      </p:sp>
    </p:spTree>
  </p:cSld>
  <p:clrMapOvr>
    <a:masterClrMapping/>
  </p:clrMapOvr>
  <p:extLst>
    <p:ext uri="{DCECCB84-F9BA-43D5-87BE-67443E8EF086}">
      <p15:sldGuideLst xmlns:p15="http://schemas.microsoft.com/office/powerpoint/2012/main">
        <p15:guide id="1" pos="384">
          <p15:clr>
            <a:srgbClr val="5ACBF0"/>
          </p15:clr>
        </p15:guide>
        <p15:guide id="2" pos="7296">
          <p15:clr>
            <a:srgbClr val="5ACBF0"/>
          </p15:clr>
        </p15:guide>
        <p15:guide id="3" orient="horz" pos="3945">
          <p15:clr>
            <a:srgbClr val="5ACBF0"/>
          </p15:clr>
        </p15:guide>
        <p15:guide id="4" orient="horz" pos="372">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Subtitle and Content">
    <p:spTree>
      <p:nvGrpSpPr>
        <p:cNvPr id="1" name=""/>
        <p:cNvGrpSpPr/>
        <p:nvPr/>
      </p:nvGrpSpPr>
      <p:grpSpPr>
        <a:xfrm>
          <a:off x="0" y="0"/>
          <a:ext cx="0" cy="0"/>
          <a:chOff x="0" y="0"/>
          <a:chExt cx="0" cy="0"/>
        </a:xfrm>
      </p:grpSpPr>
      <p:sp>
        <p:nvSpPr>
          <p:cNvPr id="2" name="Title 1"/>
          <p:cNvSpPr>
            <a:spLocks noGrp="1"/>
          </p:cNvSpPr>
          <p:nvPr>
            <p:ph type="title" hasCustomPrompt="1"/>
            <p:custDataLst>
              <p:tags r:id="rId1"/>
            </p:custDataLst>
          </p:nvPr>
        </p:nvSpPr>
        <p:spPr>
          <a:xfrm>
            <a:off x="609600" y="68574"/>
            <a:ext cx="11582400" cy="1143000"/>
          </a:xfrm>
        </p:spPr>
        <p:txBody>
          <a:bodyPr/>
          <a:lstStyle/>
          <a:p>
            <a:r>
              <a:rPr lang="en-US" dirty="0"/>
              <a:t>Click to Add a Title</a:t>
            </a:r>
          </a:p>
        </p:txBody>
      </p:sp>
      <p:sp>
        <p:nvSpPr>
          <p:cNvPr id="3" name="Content Placeholder 2"/>
          <p:cNvSpPr>
            <a:spLocks noGrp="1"/>
          </p:cNvSpPr>
          <p:nvPr>
            <p:ph idx="1" hasCustomPrompt="1"/>
            <p:custDataLst>
              <p:tags r:id="rId2"/>
            </p:custDataLst>
          </p:nvPr>
        </p:nvSpPr>
        <p:spPr>
          <a:xfrm>
            <a:off x="609600" y="1414463"/>
            <a:ext cx="10972800" cy="4848225"/>
          </a:xfrm>
        </p:spPr>
        <p:txBody>
          <a:bodyPr vert="horz" lIns="91440" tIns="45720" rIns="91440" bIns="45720" rtlCol="0">
            <a:noAutofit/>
          </a:bodyPr>
          <a:lstStyle>
            <a:lvl1pPr>
              <a:defRPr baseline="0"/>
            </a:lvl1pPr>
            <a:lvl2pPr>
              <a:defRPr/>
            </a:lvl2pPr>
            <a:lvl3pPr>
              <a:defRPr/>
            </a:lvl3pPr>
            <a:lvl4pPr>
              <a:defRPr/>
            </a:lvl4pPr>
            <a:lvl5pPr>
              <a:defRPr/>
            </a:lvl5pPr>
            <a:lvl6pPr>
              <a:defRPr/>
            </a:lvl6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2" hasCustomPrompt="1"/>
            <p:custDataLst>
              <p:tags r:id="rId3"/>
            </p:custDataLst>
          </p:nvPr>
        </p:nvSpPr>
        <p:spPr>
          <a:xfrm>
            <a:off x="609600" y="838200"/>
            <a:ext cx="11582400" cy="457200"/>
          </a:xfrm>
        </p:spPr>
        <p:txBody>
          <a:bodyPr/>
          <a:lstStyle>
            <a:lvl1pPr marL="0" indent="0">
              <a:buNone/>
              <a:defRPr sz="2000" i="1"/>
            </a:lvl1pPr>
          </a:lstStyle>
          <a:p>
            <a:pPr lvl="0"/>
            <a:r>
              <a:rPr lang="en-US" dirty="0"/>
              <a:t>Click to Add a Subtitle</a:t>
            </a:r>
          </a:p>
        </p:txBody>
      </p:sp>
    </p:spTree>
  </p:cSld>
  <p:clrMapOvr>
    <a:masterClrMapping/>
  </p:clrMapOvr>
  <p:extLst>
    <p:ext uri="{DCECCB84-F9BA-43D5-87BE-67443E8EF086}">
      <p15:sldGuideLst xmlns:p15="http://schemas.microsoft.com/office/powerpoint/2012/main">
        <p15:guide id="1" pos="384">
          <p15:clr>
            <a:srgbClr val="5ACBF0"/>
          </p15:clr>
        </p15:guide>
        <p15:guide id="2" pos="7296">
          <p15:clr>
            <a:srgbClr val="5ACBF0"/>
          </p15:clr>
        </p15:guide>
        <p15:guide id="3" orient="horz" pos="888">
          <p15:clr>
            <a:srgbClr val="5ACBF0"/>
          </p15:clr>
        </p15:guide>
        <p15:guide id="4" orient="horz" pos="3947">
          <p15:clr>
            <a:srgbClr val="5ACBF0"/>
          </p15:clr>
        </p15:guide>
        <p15:guide id="5" orient="horz" pos="52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B48F746-CEB3-4F47-8DCC-9A7E1FDEAD0A}"/>
              </a:ext>
            </a:extLst>
          </p:cNvPr>
          <p:cNvPicPr>
            <a:picLocks noChangeAspect="1"/>
          </p:cNvPicPr>
          <p:nvPr>
            <p:custDataLst>
              <p:tags r:id="rId1"/>
            </p:custDataLst>
          </p:nvPr>
        </p:nvPicPr>
        <p:blipFill>
          <a:blip r:embed="rId5"/>
          <a:stretch>
            <a:fillRect/>
          </a:stretch>
        </p:blipFill>
        <p:spPr bwMode="invGray">
          <a:xfrm>
            <a:off x="-9" y="1215389"/>
            <a:ext cx="12192357" cy="1295438"/>
          </a:xfrm>
          <a:prstGeom prst="rect">
            <a:avLst/>
          </a:prstGeom>
        </p:spPr>
      </p:pic>
      <p:sp>
        <p:nvSpPr>
          <p:cNvPr id="2" name="Title 1"/>
          <p:cNvSpPr>
            <a:spLocks noGrp="1"/>
          </p:cNvSpPr>
          <p:nvPr>
            <p:ph type="title"/>
            <p:custDataLst>
              <p:tags r:id="rId2"/>
            </p:custDataLst>
          </p:nvPr>
        </p:nvSpPr>
        <p:spPr>
          <a:xfrm>
            <a:off x="609600" y="1295400"/>
            <a:ext cx="11582400" cy="1143000"/>
          </a:xfrm>
        </p:spPr>
        <p:txBody>
          <a:bodyPr/>
          <a:lstStyle>
            <a:lvl1pPr>
              <a:defRPr>
                <a:solidFill>
                  <a:srgbClr val="FFFFFF"/>
                </a:solidFill>
                <a:effectLst>
                  <a:outerShdw blurRad="38100" dist="38100" dir="2700000" algn="tl">
                    <a:srgbClr val="000000">
                      <a:alpha val="43137"/>
                    </a:srgbClr>
                  </a:outerShdw>
                </a:effectLst>
              </a:defRPr>
            </a:lvl1pPr>
          </a:lstStyle>
          <a:p>
            <a:r>
              <a:rPr lang="en-US" altLang="zh-TW"/>
              <a:t>Click to edit Master title style</a:t>
            </a:r>
            <a:endParaRPr lang="en-US" dirty="0"/>
          </a:p>
        </p:txBody>
      </p:sp>
      <p:sp>
        <p:nvSpPr>
          <p:cNvPr id="7" name="Text Placeholder 6"/>
          <p:cNvSpPr>
            <a:spLocks noGrp="1"/>
          </p:cNvSpPr>
          <p:nvPr>
            <p:ph type="body" sz="quarter" idx="10" hasCustomPrompt="1"/>
            <p:custDataLst>
              <p:tags r:id="rId3"/>
            </p:custDataLst>
          </p:nvPr>
        </p:nvSpPr>
        <p:spPr>
          <a:xfrm>
            <a:off x="1524000" y="2688610"/>
            <a:ext cx="10058400" cy="3559791"/>
          </a:xfrm>
        </p:spPr>
        <p:txBody>
          <a:bodyPr/>
          <a:lstStyle>
            <a:lvl1pPr>
              <a:spcBef>
                <a:spcPts val="1867"/>
              </a:spcBef>
              <a:spcAft>
                <a:spcPts val="0"/>
              </a:spcAft>
              <a:buFontTx/>
              <a:buNone/>
              <a:defRPr baseline="0"/>
            </a:lvl1pPr>
            <a:lvl2pPr>
              <a:buFontTx/>
              <a:buNone/>
              <a:defRPr/>
            </a:lvl2pPr>
            <a:lvl3pPr>
              <a:buFontTx/>
              <a:buNone/>
              <a:defRPr/>
            </a:lvl3pPr>
            <a:lvl4pPr>
              <a:buFontTx/>
              <a:buNone/>
              <a:defRPr/>
            </a:lvl4pPr>
            <a:lvl5pPr>
              <a:buFontTx/>
              <a:buNone/>
              <a:defRPr/>
            </a:lvl5pPr>
          </a:lstStyle>
          <a:p>
            <a:pPr lvl="0"/>
            <a:r>
              <a:rPr lang="en-US" dirty="0"/>
              <a:t>Click to add agenda topics --- no bullets here</a:t>
            </a:r>
          </a:p>
        </p:txBody>
      </p:sp>
    </p:spTree>
  </p:cSld>
  <p:clrMapOvr>
    <a:masterClrMapping/>
  </p:clrMapOvr>
  <p:extLst>
    <p:ext uri="{DCECCB84-F9BA-43D5-87BE-67443E8EF086}">
      <p15:sldGuideLst xmlns:p15="http://schemas.microsoft.com/office/powerpoint/2012/main">
        <p15:guide id="1" orient="horz" pos="1693">
          <p15:clr>
            <a:srgbClr val="5ACBF0"/>
          </p15:clr>
        </p15:guide>
        <p15:guide id="2" pos="960">
          <p15:clr>
            <a:srgbClr val="5ACBF0"/>
          </p15:clr>
        </p15:guide>
        <p15:guide id="3" pos="7296">
          <p15:clr>
            <a:srgbClr val="5ACBF0"/>
          </p15:clr>
        </p15:guide>
        <p15:guide id="4" orient="horz" pos="3945">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9D20E43-B3EE-4B3C-8232-551DC61A70ED}"/>
              </a:ext>
            </a:extLst>
          </p:cNvPr>
          <p:cNvPicPr>
            <a:picLocks noChangeAspect="1"/>
          </p:cNvPicPr>
          <p:nvPr>
            <p:custDataLst>
              <p:tags r:id="rId1"/>
            </p:custDataLst>
          </p:nvPr>
        </p:nvPicPr>
        <p:blipFill>
          <a:blip r:embed="rId5"/>
          <a:stretch>
            <a:fillRect/>
          </a:stretch>
        </p:blipFill>
        <p:spPr bwMode="invGray">
          <a:xfrm>
            <a:off x="-1" y="2021760"/>
            <a:ext cx="12192005" cy="2540001"/>
          </a:xfrm>
          <a:prstGeom prst="rect">
            <a:avLst/>
          </a:prstGeom>
        </p:spPr>
      </p:pic>
      <p:sp>
        <p:nvSpPr>
          <p:cNvPr id="2" name="Title 1"/>
          <p:cNvSpPr>
            <a:spLocks noGrp="1"/>
          </p:cNvSpPr>
          <p:nvPr>
            <p:ph type="title" hasCustomPrompt="1"/>
            <p:custDataLst>
              <p:tags r:id="rId2"/>
            </p:custDataLst>
          </p:nvPr>
        </p:nvSpPr>
        <p:spPr>
          <a:xfrm>
            <a:off x="609601" y="2010333"/>
            <a:ext cx="10384465" cy="1253863"/>
          </a:xfrm>
        </p:spPr>
        <p:txBody>
          <a:bodyPr anchor="b">
            <a:normAutofit/>
          </a:bodyPr>
          <a:lstStyle>
            <a:lvl1pPr>
              <a:defRPr sz="3400">
                <a:solidFill>
                  <a:srgbClr val="FFFFFF"/>
                </a:solidFill>
                <a:effectLst>
                  <a:outerShdw blurRad="38100" dist="38100" dir="2700000" algn="tl">
                    <a:srgbClr val="000000">
                      <a:alpha val="43137"/>
                    </a:srgbClr>
                  </a:outerShdw>
                </a:effectLst>
              </a:defRPr>
            </a:lvl1pPr>
          </a:lstStyle>
          <a:p>
            <a:r>
              <a:rPr lang="en-US" dirty="0"/>
              <a:t>Click to Add a Title – Transition Slide</a:t>
            </a:r>
          </a:p>
        </p:txBody>
      </p:sp>
      <p:sp>
        <p:nvSpPr>
          <p:cNvPr id="3" name="Text Placeholder 2"/>
          <p:cNvSpPr>
            <a:spLocks noGrp="1"/>
          </p:cNvSpPr>
          <p:nvPr>
            <p:ph type="body" idx="1"/>
            <p:custDataLst>
              <p:tags r:id="rId3"/>
            </p:custDataLst>
          </p:nvPr>
        </p:nvSpPr>
        <p:spPr>
          <a:xfrm>
            <a:off x="609601" y="3430818"/>
            <a:ext cx="10384465" cy="1119515"/>
          </a:xfrm>
        </p:spPr>
        <p:txBody>
          <a:bodyPr/>
          <a:lstStyle>
            <a:lvl1pPr marL="0" indent="0">
              <a:buNone/>
              <a:defRPr sz="2400" i="1">
                <a:solidFill>
                  <a:srgbClr val="FFFFFF"/>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TW"/>
              <a:t>Edit Master text styles</a:t>
            </a:r>
          </a:p>
        </p:txBody>
      </p:sp>
    </p:spTree>
  </p:cSld>
  <p:clrMapOvr>
    <a:masterClrMapping/>
  </p:clrMapOvr>
  <p:extLst>
    <p:ext uri="{DCECCB84-F9BA-43D5-87BE-67443E8EF086}">
      <p15:sldGuideLst xmlns:p15="http://schemas.microsoft.com/office/powerpoint/2012/main">
        <p15:guide id="1" pos="384">
          <p15:clr>
            <a:srgbClr val="5ACBF0"/>
          </p15:clr>
        </p15:guide>
        <p15:guide id="2" pos="693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wo Content Sub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custDataLst>
              <p:tags r:id="rId1"/>
            </p:custDataLst>
          </p:nvPr>
        </p:nvSpPr>
        <p:spPr/>
        <p:txBody>
          <a:bodyPr/>
          <a:lstStyle/>
          <a:p>
            <a:r>
              <a:rPr lang="en-US" dirty="0"/>
              <a:t>Click to Add a Title</a:t>
            </a:r>
          </a:p>
        </p:txBody>
      </p:sp>
      <p:sp>
        <p:nvSpPr>
          <p:cNvPr id="3" name="Content Placeholder 2"/>
          <p:cNvSpPr>
            <a:spLocks noGrp="1"/>
          </p:cNvSpPr>
          <p:nvPr>
            <p:ph sz="half" idx="1" hasCustomPrompt="1"/>
            <p:custDataLst>
              <p:tags r:id="rId2"/>
            </p:custDataLst>
          </p:nvPr>
        </p:nvSpPr>
        <p:spPr>
          <a:xfrm>
            <a:off x="609600" y="1414463"/>
            <a:ext cx="5384800" cy="4848225"/>
          </a:xfrm>
        </p:spPr>
        <p:txBody>
          <a:bodyPr vert="horz" lIns="91440" tIns="45720" rIns="91440" bIns="45720" rtlCol="0">
            <a:noAutofit/>
          </a:bodyPr>
          <a:lstStyle>
            <a:lvl1pPr>
              <a:defRPr/>
            </a:lvl1pPr>
            <a:lvl2pPr>
              <a:defRPr/>
            </a:lvl2pPr>
            <a:lvl3pPr>
              <a:defRPr/>
            </a:lvl3pPr>
            <a:lvl4pPr>
              <a:defRPr/>
            </a:lvl4pPr>
            <a:lvl5pPr>
              <a:defRPr/>
            </a:lvl5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custDataLst>
              <p:tags r:id="rId3"/>
            </p:custDataLst>
          </p:nvPr>
        </p:nvSpPr>
        <p:spPr>
          <a:xfrm>
            <a:off x="6197600" y="1414463"/>
            <a:ext cx="5384800" cy="4848225"/>
          </a:xfrm>
        </p:spPr>
        <p:txBody>
          <a:bodyPr vert="horz" lIns="91440" tIns="45720" rIns="91440" bIns="45720" rtlCol="0">
            <a:noAutofit/>
          </a:bodyPr>
          <a:lstStyle>
            <a:lvl1pPr>
              <a:defRPr/>
            </a:lvl1pPr>
            <a:lvl2pPr>
              <a:defRPr/>
            </a:lvl2pPr>
            <a:lvl3pPr>
              <a:defRPr/>
            </a:lvl3pPr>
            <a:lvl4pPr>
              <a:defRPr baseline="0"/>
            </a:lvl4pPr>
            <a:lvl5pPr>
              <a:defRPr baseline="0"/>
            </a:lvl5pPr>
          </a:lstStyle>
          <a:p>
            <a:pPr lvl="0"/>
            <a:r>
              <a:rPr lang="en-US" dirty="0"/>
              <a:t>Click to add text or choose an icon below to insert other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custDataLst>
              <p:tags r:id="rId4"/>
            </p:custDataLst>
          </p:nvPr>
        </p:nvSpPr>
        <p:spPr>
          <a:xfrm>
            <a:off x="609600" y="838200"/>
            <a:ext cx="11582400" cy="457200"/>
          </a:xfrm>
        </p:spPr>
        <p:txBody>
          <a:bodyPr/>
          <a:lstStyle>
            <a:lvl1pPr marL="0" indent="0">
              <a:buNone/>
              <a:defRPr sz="2000" i="1"/>
            </a:lvl1pPr>
          </a:lstStyle>
          <a:p>
            <a:pPr lvl="0"/>
            <a:r>
              <a:rPr lang="en-US" dirty="0"/>
              <a:t>Click to Add a Subtitle</a:t>
            </a:r>
          </a:p>
        </p:txBody>
      </p:sp>
    </p:spTree>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384">
          <p15:clr>
            <a:srgbClr val="5ACBF0"/>
          </p15:clr>
        </p15:guide>
        <p15:guide id="2" pos="7296">
          <p15:clr>
            <a:srgbClr val="5ACBF0"/>
          </p15:clr>
        </p15:guide>
        <p15:guide id="3" orient="horz" pos="888">
          <p15:clr>
            <a:srgbClr val="5ACBF0"/>
          </p15:clr>
        </p15:guide>
        <p15:guide id="4" orient="horz" pos="3945">
          <p15:clr>
            <a:srgbClr val="5ACBF0"/>
          </p15:clr>
        </p15:guide>
        <p15:guide id="5" orient="horz" pos="52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custDataLst>
              <p:tags r:id="rId1"/>
            </p:custDataLst>
          </p:nvPr>
        </p:nvSpPr>
        <p:spPr/>
        <p:txBody>
          <a:bodyPr/>
          <a:lstStyle/>
          <a:p>
            <a:r>
              <a:rPr lang="en-US" altLang="zh-TW"/>
              <a:t>Click to edit Master title style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ags" Target="../tags/tag4.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ags" Target="../tags/tag7.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2.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1.xml"/><Relationship Id="rId28" Type="http://schemas.openxmlformats.org/officeDocument/2006/relationships/tags" Target="../tags/tag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 Id="rId27" Type="http://schemas.openxmlformats.org/officeDocument/2006/relationships/tags" Target="../tags/tag5.xml"/><Relationship Id="rId30" Type="http://schemas.openxmlformats.org/officeDocument/2006/relationships/tags" Target="../tags/tag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custDataLst>
              <p:tags r:id="rId23"/>
            </p:custDataLst>
          </p:nvPr>
        </p:nvSpPr>
        <p:spPr>
          <a:xfrm>
            <a:off x="609600" y="68574"/>
            <a:ext cx="11581896" cy="1143000"/>
          </a:xfrm>
          <a:prstGeom prst="rect">
            <a:avLst/>
          </a:prstGeom>
        </p:spPr>
        <p:txBody>
          <a:bodyPr vert="horz" lIns="91440" tIns="45720" rIns="91440" bIns="45720" rtlCol="0" anchor="ctr">
            <a:normAutofit/>
          </a:bodyPr>
          <a:lstStyle/>
          <a:p>
            <a:r>
              <a:rPr lang="en-US" altLang="zh-TW"/>
              <a:t>Click to edit Master title style</a:t>
            </a:r>
            <a:endParaRPr lang="en-US" dirty="0"/>
          </a:p>
        </p:txBody>
      </p:sp>
      <p:sp>
        <p:nvSpPr>
          <p:cNvPr id="3" name="Text Placeholder 2"/>
          <p:cNvSpPr>
            <a:spLocks noGrp="1"/>
          </p:cNvSpPr>
          <p:nvPr>
            <p:ph type="body" idx="1"/>
            <p:custDataLst>
              <p:tags r:id="rId24"/>
            </p:custDataLst>
          </p:nvPr>
        </p:nvSpPr>
        <p:spPr>
          <a:xfrm>
            <a:off x="609600" y="1414463"/>
            <a:ext cx="10972800" cy="4848225"/>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a:t>
            </a:r>
          </a:p>
          <a:p>
            <a:pPr lvl="6"/>
            <a:r>
              <a:rPr lang="en-US" dirty="0"/>
              <a:t>Seven</a:t>
            </a:r>
          </a:p>
          <a:p>
            <a:pPr lvl="7"/>
            <a:r>
              <a:rPr lang="en-US" dirty="0"/>
              <a:t>Eight</a:t>
            </a:r>
          </a:p>
          <a:p>
            <a:pPr lvl="8"/>
            <a:r>
              <a:rPr lang="en-US" dirty="0"/>
              <a:t>Nine</a:t>
            </a:r>
          </a:p>
        </p:txBody>
      </p:sp>
      <p:pic>
        <p:nvPicPr>
          <p:cNvPr id="7" name="Picture 6"/>
          <p:cNvPicPr>
            <a:picLocks noChangeAspect="1"/>
          </p:cNvPicPr>
          <p:nvPr>
            <p:custDataLst>
              <p:tags r:id="rId25"/>
            </p:custDataLst>
          </p:nvPr>
        </p:nvPicPr>
        <p:blipFill>
          <a:blip r:embed="rId32"/>
          <a:stretch>
            <a:fillRect/>
          </a:stretch>
        </p:blipFill>
        <p:spPr>
          <a:xfrm>
            <a:off x="11101153" y="6542971"/>
            <a:ext cx="881902" cy="217536"/>
          </a:xfrm>
          <a:prstGeom prst="rect">
            <a:avLst/>
          </a:prstGeom>
        </p:spPr>
      </p:pic>
      <p:sp>
        <p:nvSpPr>
          <p:cNvPr id="8" name="TextBox 7"/>
          <p:cNvSpPr txBox="1"/>
          <p:nvPr>
            <p:custDataLst>
              <p:tags r:id="rId26"/>
            </p:custDataLst>
          </p:nvPr>
        </p:nvSpPr>
        <p:spPr>
          <a:xfrm>
            <a:off x="163812" y="6516189"/>
            <a:ext cx="3759200" cy="230832"/>
          </a:xfrm>
          <a:prstGeom prst="rect">
            <a:avLst/>
          </a:prstGeom>
          <a:noFill/>
        </p:spPr>
        <p:txBody>
          <a:bodyPr wrap="square" rtlCol="0">
            <a:spAutoFit/>
          </a:bodyPr>
          <a:lstStyle/>
          <a:p>
            <a:r>
              <a:rPr lang="en-US" sz="900" dirty="0">
                <a:solidFill>
                  <a:schemeClr val="tx1">
                    <a:lumMod val="50000"/>
                    <a:lumOff val="50000"/>
                  </a:schemeClr>
                </a:solidFill>
              </a:rPr>
              <a:t>© 2019 Synopsys, Inc. </a:t>
            </a:r>
          </a:p>
        </p:txBody>
      </p:sp>
      <p:sp>
        <p:nvSpPr>
          <p:cNvPr id="9" name="TextBox 8"/>
          <p:cNvSpPr txBox="1"/>
          <p:nvPr>
            <p:custDataLst>
              <p:tags r:id="rId27"/>
            </p:custDataLst>
          </p:nvPr>
        </p:nvSpPr>
        <p:spPr>
          <a:xfrm>
            <a:off x="1157671" y="6516189"/>
            <a:ext cx="853440" cy="230832"/>
          </a:xfrm>
          <a:prstGeom prst="rect">
            <a:avLst/>
          </a:prstGeom>
          <a:noFill/>
        </p:spPr>
        <p:txBody>
          <a:bodyPr wrap="square" rtlCol="0">
            <a:spAutoFit/>
          </a:bodyPr>
          <a:lstStyle/>
          <a:p>
            <a:pPr algn="ctr"/>
            <a:fld id="{CAE2347F-76BC-4690-80B5-B24BA0EA7B0A}" type="slidenum">
              <a:rPr lang="en-US" sz="900" dirty="0">
                <a:solidFill>
                  <a:schemeClr val="tx1">
                    <a:lumMod val="50000"/>
                    <a:lumOff val="50000"/>
                  </a:schemeClr>
                </a:solidFill>
              </a:rPr>
              <a:pPr algn="ctr"/>
              <a:t>‹#›</a:t>
            </a:fld>
            <a:endParaRPr lang="en-US" sz="900" dirty="0">
              <a:solidFill>
                <a:schemeClr val="tx1">
                  <a:lumMod val="50000"/>
                  <a:lumOff val="50000"/>
                </a:schemeClr>
              </a:solidFill>
            </a:endParaRPr>
          </a:p>
        </p:txBody>
      </p:sp>
      <p:sp>
        <p:nvSpPr>
          <p:cNvPr id="10" name="TaggedShape" hidden="1"/>
          <p:cNvSpPr/>
          <p:nvPr>
            <p:custDataLst>
              <p:tags r:id="rId28"/>
            </p:custDataLst>
          </p:nvPr>
        </p:nvSpPr>
        <p:spPr>
          <a:xfrm>
            <a:off x="0" y="0"/>
            <a:ext cx="12700" cy="12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4" name="TaggedShape" hidden="1"/>
          <p:cNvSpPr/>
          <p:nvPr>
            <p:custDataLst>
              <p:tags r:id="rId29"/>
            </p:custDataLst>
          </p:nvPr>
        </p:nvSpPr>
        <p:spPr>
          <a:xfrm>
            <a:off x="0" y="0"/>
            <a:ext cx="12700" cy="12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5" name="TaggedShape" hidden="1"/>
          <p:cNvSpPr/>
          <p:nvPr>
            <p:custDataLst>
              <p:tags r:id="rId30"/>
            </p:custDataLst>
          </p:nvPr>
        </p:nvSpPr>
        <p:spPr>
          <a:xfrm>
            <a:off x="0" y="0"/>
            <a:ext cx="12700" cy="12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6" name="TaggedShape" hidden="1"/>
          <p:cNvSpPr/>
          <p:nvPr>
            <p:custDataLst>
              <p:tags r:id="rId31"/>
            </p:custDataLst>
          </p:nvPr>
        </p:nvSpPr>
        <p:spPr>
          <a:xfrm>
            <a:off x="0" y="0"/>
            <a:ext cx="12700" cy="127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60" r:id="rId3"/>
    <p:sldLayoutId id="2147483676" r:id="rId4"/>
    <p:sldLayoutId id="2147483661" r:id="rId5"/>
    <p:sldLayoutId id="2147483662" r:id="rId6"/>
    <p:sldLayoutId id="2147483651" r:id="rId7"/>
    <p:sldLayoutId id="2147483663" r:id="rId8"/>
    <p:sldLayoutId id="2147483675" r:id="rId9"/>
    <p:sldLayoutId id="2147483655"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58" r:id="rId20"/>
    <p:sldLayoutId id="2147483659" r:id="rId21"/>
  </p:sldLayoutIdLst>
  <p:txStyles>
    <p:titleStyle>
      <a:lvl1pPr algn="l" defTabSz="914400" rtl="0" eaLnBrk="1" latinLnBrk="0" hangingPunct="1">
        <a:lnSpc>
          <a:spcPct val="100000"/>
        </a:lnSpc>
        <a:spcBef>
          <a:spcPct val="0"/>
        </a:spcBef>
        <a:buNone/>
        <a:defRPr sz="3200" b="1" kern="1200">
          <a:solidFill>
            <a:schemeClr val="tx1"/>
          </a:solidFill>
          <a:latin typeface="+mj-lt"/>
          <a:ea typeface="+mj-ea"/>
          <a:cs typeface="+mj-cs"/>
        </a:defRPr>
      </a:lvl1pPr>
    </p:titleStyle>
    <p:bodyStyle>
      <a:lvl1pPr marL="164592" indent="-164592" algn="l" defTabSz="914400" rtl="0" eaLnBrk="1" latinLnBrk="0" hangingPunct="1">
        <a:lnSpc>
          <a:spcPct val="100000"/>
        </a:lnSpc>
        <a:spcBef>
          <a:spcPts val="600"/>
        </a:spcBef>
        <a:buClr>
          <a:schemeClr val="tx1"/>
        </a:buClr>
        <a:buFont typeface="Arial" panose="020B0604020202020204" pitchFamily="34" charset="0"/>
        <a:buChar char="•"/>
        <a:defRPr sz="2000" kern="1200">
          <a:solidFill>
            <a:schemeClr val="tx1"/>
          </a:solidFill>
          <a:latin typeface="+mn-lt"/>
          <a:ea typeface="+mn-ea"/>
          <a:cs typeface="+mn-cs"/>
        </a:defRPr>
      </a:lvl1pPr>
      <a:lvl2pPr marL="457200" indent="-164592" algn="l" defTabSz="914400" rtl="0" eaLnBrk="1" latinLnBrk="0" hangingPunct="1">
        <a:lnSpc>
          <a:spcPct val="100000"/>
        </a:lnSpc>
        <a:spcBef>
          <a:spcPts val="600"/>
        </a:spcBef>
        <a:buClr>
          <a:schemeClr val="tx1"/>
        </a:buClr>
        <a:buFont typeface="Arial" panose="020B0604020202020204" pitchFamily="34" charset="0"/>
        <a:buChar char="–"/>
        <a:defRPr sz="1800" kern="1200">
          <a:solidFill>
            <a:schemeClr val="tx1"/>
          </a:solidFill>
          <a:latin typeface="+mn-lt"/>
          <a:ea typeface="+mn-ea"/>
          <a:cs typeface="+mn-cs"/>
        </a:defRPr>
      </a:lvl2pPr>
      <a:lvl3pPr marL="740664" indent="-164592" algn="l" defTabSz="914400" rtl="0" eaLnBrk="1" latinLnBrk="0" hangingPunct="1">
        <a:lnSpc>
          <a:spcPct val="100000"/>
        </a:lnSpc>
        <a:spcBef>
          <a:spcPts val="600"/>
        </a:spcBef>
        <a:buClr>
          <a:schemeClr val="tx1"/>
        </a:buClr>
        <a:buFont typeface="Arial" panose="020B0604020202020204" pitchFamily="34" charset="0"/>
        <a:buChar char="–"/>
        <a:defRPr sz="1600" kern="1200">
          <a:solidFill>
            <a:schemeClr val="tx1"/>
          </a:solidFill>
          <a:latin typeface="+mn-lt"/>
          <a:ea typeface="+mn-ea"/>
          <a:cs typeface="+mn-cs"/>
        </a:defRPr>
      </a:lvl3pPr>
      <a:lvl4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4pPr>
      <a:lvl5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5pPr>
      <a:lvl6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6pPr>
      <a:lvl7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7pPr>
      <a:lvl8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8pPr>
      <a:lvl9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3" pos="3840">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microsoft.com/office/2007/relationships/hdphoto" Target="../media/hdphoto1.wdp"/><Relationship Id="rId7" Type="http://schemas.openxmlformats.org/officeDocument/2006/relationships/image" Target="../media/image15.png"/><Relationship Id="rId2" Type="http://schemas.openxmlformats.org/officeDocument/2006/relationships/image" Target="../media/image12.png"/><Relationship Id="rId1" Type="http://schemas.openxmlformats.org/officeDocument/2006/relationships/slideLayout" Target="../slideLayouts/slideLayout6.xml"/><Relationship Id="rId6" Type="http://schemas.microsoft.com/office/2007/relationships/hdphoto" Target="../media/hdphoto2.wdp"/><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S1213FocusBackgr10x7-5_96_90.jpg"/>
          <p:cNvPicPr>
            <a:picLocks noChangeAspect="1"/>
          </p:cNvPicPr>
          <p:nvPr/>
        </p:nvPicPr>
        <p:blipFill>
          <a:blip r:embed="rId2" cstate="print"/>
          <a:stretch>
            <a:fillRect/>
          </a:stretch>
        </p:blipFill>
        <p:spPr>
          <a:xfrm>
            <a:off x="0" y="0"/>
            <a:ext cx="12192000" cy="687660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p:cNvSpPr txBox="1"/>
          <p:nvPr/>
        </p:nvSpPr>
        <p:spPr>
          <a:xfrm>
            <a:off x="4056069" y="1524000"/>
            <a:ext cx="3962400" cy="1754326"/>
          </a:xfrm>
          <a:prstGeom prst="rect">
            <a:avLst/>
          </a:prstGeom>
          <a:noFill/>
        </p:spPr>
        <p:txBody>
          <a:bodyPr wrap="square" rtlCol="0">
            <a:spAutoFit/>
            <a:scene3d>
              <a:camera prst="orthographicFront"/>
              <a:lightRig rig="soft" dir="t">
                <a:rot lat="0" lon="0" rev="10800000"/>
              </a:lightRig>
            </a:scene3d>
            <a:sp3d>
              <a:bevelT w="27940" h="12700"/>
              <a:contourClr>
                <a:srgbClr val="DDDDDD"/>
              </a:contourClr>
            </a:sp3d>
          </a:bodyPr>
          <a:lstStyle/>
          <a:p>
            <a:pPr algn="ctr"/>
            <a:r>
              <a:rPr lang="zh-TW" altLang="en-US" sz="5400" b="1" spc="150" dirty="0">
                <a:ln w="11430"/>
                <a:solidFill>
                  <a:schemeClr val="bg2"/>
                </a:solidFill>
                <a:latin typeface="微软雅黑" pitchFamily="34" charset="-122"/>
                <a:ea typeface="微软雅黑" pitchFamily="34" charset="-122"/>
              </a:rPr>
              <a:t>領先創新</a:t>
            </a:r>
            <a:r>
              <a:rPr lang="en-US" altLang="zh-CN" sz="5400" b="1" spc="150" dirty="0">
                <a:ln w="11430"/>
                <a:solidFill>
                  <a:schemeClr val="bg2"/>
                </a:solidFill>
                <a:latin typeface="微软雅黑" pitchFamily="34" charset="-122"/>
                <a:ea typeface="微软雅黑" pitchFamily="34" charset="-122"/>
              </a:rPr>
              <a:t>·</a:t>
            </a:r>
          </a:p>
          <a:p>
            <a:pPr algn="ctr"/>
            <a:r>
              <a:rPr lang="en-US" altLang="zh-CN" sz="5400" b="1" spc="150" dirty="0">
                <a:ln w="11430"/>
                <a:solidFill>
                  <a:schemeClr val="bg2"/>
                </a:solidFill>
                <a:latin typeface="微软雅黑" pitchFamily="34" charset="-122"/>
                <a:ea typeface="微软雅黑" pitchFamily="34" charset="-122"/>
              </a:rPr>
              <a:t>·</a:t>
            </a:r>
            <a:r>
              <a:rPr lang="zh-TW" altLang="en-US" sz="5400" b="1" spc="150" dirty="0">
                <a:ln w="11430"/>
                <a:solidFill>
                  <a:schemeClr val="bg2"/>
                </a:solidFill>
                <a:latin typeface="微软雅黑" pitchFamily="34" charset="-122"/>
                <a:ea typeface="微软雅黑" pitchFamily="34" charset="-122"/>
              </a:rPr>
              <a:t>超越自我</a:t>
            </a:r>
            <a:endParaRPr lang="en-US" sz="5400" b="1" spc="150" dirty="0">
              <a:ln w="11430"/>
              <a:solidFill>
                <a:schemeClr val="bg2"/>
              </a:solidFill>
              <a:latin typeface="微软雅黑" pitchFamily="34" charset="-122"/>
              <a:ea typeface="微软雅黑" pitchFamily="34" charset="-122"/>
            </a:endParaRPr>
          </a:p>
        </p:txBody>
      </p:sp>
      <p:sp>
        <p:nvSpPr>
          <p:cNvPr id="10" name="TextBox 9"/>
          <p:cNvSpPr txBox="1"/>
          <p:nvPr/>
        </p:nvSpPr>
        <p:spPr>
          <a:xfrm>
            <a:off x="3733801" y="3138692"/>
            <a:ext cx="5540583" cy="984885"/>
          </a:xfrm>
          <a:prstGeom prst="rect">
            <a:avLst/>
          </a:prstGeom>
          <a:noFill/>
        </p:spPr>
        <p:txBody>
          <a:bodyPr wrap="square" rtlCol="0">
            <a:spAutoFit/>
          </a:bodyPr>
          <a:lstStyle/>
          <a:p>
            <a:endParaRPr lang="en-US" altLang="zh-CN" b="1" dirty="0">
              <a:solidFill>
                <a:srgbClr val="FFC000"/>
              </a:solidFill>
            </a:endParaRPr>
          </a:p>
          <a:p>
            <a:r>
              <a:rPr lang="en-US" altLang="zh-CN" sz="2000" b="1" dirty="0">
                <a:solidFill>
                  <a:srgbClr val="FFFF00"/>
                </a:solidFill>
                <a:latin typeface="微软雅黑" pitchFamily="34" charset="-122"/>
                <a:ea typeface="微软雅黑" pitchFamily="34" charset="-122"/>
              </a:rPr>
              <a:t>2019 Synopsys ARC</a:t>
            </a:r>
            <a:r>
              <a:rPr lang="zh-TW" altLang="en-US" sz="2000" b="1" dirty="0">
                <a:solidFill>
                  <a:srgbClr val="FFFF00"/>
                </a:solidFill>
                <a:latin typeface="微软雅黑" pitchFamily="34" charset="-122"/>
                <a:ea typeface="微软雅黑" pitchFamily="34" charset="-122"/>
              </a:rPr>
              <a:t>盃電子設計競賽</a:t>
            </a:r>
            <a:endParaRPr lang="en-US" sz="2000" b="1" dirty="0">
              <a:solidFill>
                <a:srgbClr val="FFFF00"/>
              </a:solidFill>
              <a:latin typeface="微软雅黑" pitchFamily="34" charset="-122"/>
              <a:ea typeface="微软雅黑" pitchFamily="34" charset="-122"/>
            </a:endParaRPr>
          </a:p>
          <a:p>
            <a:endParaRPr lang="en-US" sz="2000" dirty="0"/>
          </a:p>
        </p:txBody>
      </p:sp>
      <p:pic>
        <p:nvPicPr>
          <p:cNvPr id="4" name="Picture 2" descr="Description: C:\Users\pgarden\AppData\Local\Microsoft\Windows\Temporary Internet Files\Content.Outlook\6Y0C4C91\IMG_0003.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1" y="4876800"/>
            <a:ext cx="2224669" cy="160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a:extLst>
              <a:ext uri="{FF2B5EF4-FFF2-40B4-BE49-F238E27FC236}">
                <a16:creationId xmlns:a16="http://schemas.microsoft.com/office/drawing/2014/main" id="{F9A57070-56A2-4DAD-871B-ACB707D858FC}"/>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9856511" y="483937"/>
            <a:ext cx="1557655" cy="762635"/>
          </a:xfrm>
          <a:prstGeom prst="rect">
            <a:avLst/>
          </a:prstGeom>
          <a:noFill/>
        </p:spPr>
      </p:pic>
    </p:spTree>
    <p:extLst>
      <p:ext uri="{BB962C8B-B14F-4D97-AF65-F5344CB8AC3E}">
        <p14:creationId xmlns:p14="http://schemas.microsoft.com/office/powerpoint/2010/main" val="16637813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50000"/>
              </a:lnSpc>
              <a:spcBef>
                <a:spcPts val="0"/>
              </a:spcBef>
              <a:buClr>
                <a:srgbClr val="7030A0"/>
              </a:buClr>
            </a:pPr>
            <a:r>
              <a:rPr lang="en-US" altLang="zh-TW"/>
              <a:t>Sensor setup</a:t>
            </a:r>
          </a:p>
        </p:txBody>
      </p:sp>
      <p:pic>
        <p:nvPicPr>
          <p:cNvPr id="56" name="Google Shape;103;p16">
            <a:extLst>
              <a:ext uri="{FF2B5EF4-FFF2-40B4-BE49-F238E27FC236}">
                <a16:creationId xmlns:a16="http://schemas.microsoft.com/office/drawing/2014/main" id="{E35364AA-8E3B-49E5-96B5-E86A169F0EE9}"/>
              </a:ext>
            </a:extLst>
          </p:cNvPr>
          <p:cNvPicPr preferRelativeResize="0"/>
          <p:nvPr/>
        </p:nvPicPr>
        <p:blipFill rotWithShape="1">
          <a:blip r:embed="rId2">
            <a:alphaModFix/>
          </a:blip>
          <a:srcRect r="18900"/>
          <a:stretch/>
        </p:blipFill>
        <p:spPr>
          <a:xfrm rot="15131964">
            <a:off x="3785459" y="2693813"/>
            <a:ext cx="1255809" cy="1162152"/>
          </a:xfrm>
          <a:prstGeom prst="rect">
            <a:avLst/>
          </a:prstGeom>
          <a:ln>
            <a:noFill/>
          </a:ln>
        </p:spPr>
        <p:style>
          <a:lnRef idx="2">
            <a:schemeClr val="accent1"/>
          </a:lnRef>
          <a:fillRef idx="1">
            <a:schemeClr val="lt1"/>
          </a:fillRef>
          <a:effectRef idx="0">
            <a:schemeClr val="accent1"/>
          </a:effectRef>
          <a:fontRef idx="minor">
            <a:schemeClr val="dk1"/>
          </a:fontRef>
        </p:style>
      </p:pic>
      <p:cxnSp>
        <p:nvCxnSpPr>
          <p:cNvPr id="57" name="Google Shape;104;p16">
            <a:extLst>
              <a:ext uri="{FF2B5EF4-FFF2-40B4-BE49-F238E27FC236}">
                <a16:creationId xmlns:a16="http://schemas.microsoft.com/office/drawing/2014/main" id="{C617C89B-3391-41D2-B700-8170B5060172}"/>
              </a:ext>
            </a:extLst>
          </p:cNvPr>
          <p:cNvCxnSpPr/>
          <p:nvPr/>
        </p:nvCxnSpPr>
        <p:spPr>
          <a:xfrm rot="1024445">
            <a:off x="6685486" y="3429653"/>
            <a:ext cx="0" cy="986073"/>
          </a:xfrm>
          <a:prstGeom prst="straightConnector1">
            <a:avLst/>
          </a:prstGeom>
          <a:ln>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cxnSp>
      <p:cxnSp>
        <p:nvCxnSpPr>
          <p:cNvPr id="58" name="Google Shape;105;p16">
            <a:extLst>
              <a:ext uri="{FF2B5EF4-FFF2-40B4-BE49-F238E27FC236}">
                <a16:creationId xmlns:a16="http://schemas.microsoft.com/office/drawing/2014/main" id="{181926B7-44BE-4986-971C-3AB445FB2FA7}"/>
              </a:ext>
            </a:extLst>
          </p:cNvPr>
          <p:cNvCxnSpPr/>
          <p:nvPr/>
        </p:nvCxnSpPr>
        <p:spPr>
          <a:xfrm rot="1024445" flipH="1">
            <a:off x="10969740" y="3547850"/>
            <a:ext cx="17100" cy="3394708"/>
          </a:xfrm>
          <a:prstGeom prst="straightConnector1">
            <a:avLst/>
          </a:prstGeom>
          <a:ln>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cxnSp>
      <p:cxnSp>
        <p:nvCxnSpPr>
          <p:cNvPr id="59" name="Google Shape;106;p16">
            <a:extLst>
              <a:ext uri="{FF2B5EF4-FFF2-40B4-BE49-F238E27FC236}">
                <a16:creationId xmlns:a16="http://schemas.microsoft.com/office/drawing/2014/main" id="{B2EDBD76-3D35-4F34-8198-0120B655D43B}"/>
              </a:ext>
            </a:extLst>
          </p:cNvPr>
          <p:cNvCxnSpPr/>
          <p:nvPr/>
        </p:nvCxnSpPr>
        <p:spPr>
          <a:xfrm rot="11824445" flipH="1">
            <a:off x="6919218" y="2959571"/>
            <a:ext cx="4500478" cy="1196668"/>
          </a:xfrm>
          <a:prstGeom prst="straightConnector1">
            <a:avLst/>
          </a:prstGeom>
          <a:ln>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cxnSp>
      <p:cxnSp>
        <p:nvCxnSpPr>
          <p:cNvPr id="60" name="Google Shape;107;p16">
            <a:extLst>
              <a:ext uri="{FF2B5EF4-FFF2-40B4-BE49-F238E27FC236}">
                <a16:creationId xmlns:a16="http://schemas.microsoft.com/office/drawing/2014/main" id="{CDF6F7BA-CC9A-4D60-AB1C-2B3B633DC76C}"/>
              </a:ext>
            </a:extLst>
          </p:cNvPr>
          <p:cNvCxnSpPr/>
          <p:nvPr/>
        </p:nvCxnSpPr>
        <p:spPr>
          <a:xfrm rot="1024445">
            <a:off x="6263115" y="5026593"/>
            <a:ext cx="4491778" cy="1216767"/>
          </a:xfrm>
          <a:prstGeom prst="straightConnector1">
            <a:avLst/>
          </a:prstGeom>
          <a:ln>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cxnSp>
      <p:pic>
        <p:nvPicPr>
          <p:cNvPr id="62" name="Google Shape;109;p16">
            <a:extLst>
              <a:ext uri="{FF2B5EF4-FFF2-40B4-BE49-F238E27FC236}">
                <a16:creationId xmlns:a16="http://schemas.microsoft.com/office/drawing/2014/main" id="{89821408-EC00-4D2C-9FD0-5BD7985B9E8D}"/>
              </a:ext>
            </a:extLst>
          </p:cNvPr>
          <p:cNvPicPr preferRelativeResize="0"/>
          <p:nvPr/>
        </p:nvPicPr>
        <p:blipFill>
          <a:blip r:embed="rId3">
            <a:alphaModFix/>
          </a:blip>
          <a:stretch>
            <a:fillRect/>
          </a:stretch>
        </p:blipFill>
        <p:spPr>
          <a:xfrm rot="13108178">
            <a:off x="3593055" y="5560442"/>
            <a:ext cx="1614519" cy="1173215"/>
          </a:xfrm>
          <a:prstGeom prst="rect">
            <a:avLst/>
          </a:prstGeom>
          <a:ln>
            <a:noFill/>
          </a:ln>
        </p:spPr>
        <p:style>
          <a:lnRef idx="2">
            <a:schemeClr val="accent1"/>
          </a:lnRef>
          <a:fillRef idx="1">
            <a:schemeClr val="lt1"/>
          </a:fillRef>
          <a:effectRef idx="0">
            <a:schemeClr val="accent1"/>
          </a:effectRef>
          <a:fontRef idx="minor">
            <a:schemeClr val="dk1"/>
          </a:fontRef>
        </p:style>
      </p:pic>
      <p:cxnSp>
        <p:nvCxnSpPr>
          <p:cNvPr id="63" name="Google Shape;110;p16">
            <a:extLst>
              <a:ext uri="{FF2B5EF4-FFF2-40B4-BE49-F238E27FC236}">
                <a16:creationId xmlns:a16="http://schemas.microsoft.com/office/drawing/2014/main" id="{2A80BDAE-8AE8-4271-B94E-5ED3EE57439C}"/>
              </a:ext>
            </a:extLst>
          </p:cNvPr>
          <p:cNvCxnSpPr/>
          <p:nvPr/>
        </p:nvCxnSpPr>
        <p:spPr>
          <a:xfrm rot="20734145">
            <a:off x="6571242" y="5055242"/>
            <a:ext cx="0" cy="986050"/>
          </a:xfrm>
          <a:prstGeom prst="straightConnector1">
            <a:avLst/>
          </a:prstGeom>
          <a:ln>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cxnSp>
      <p:cxnSp>
        <p:nvCxnSpPr>
          <p:cNvPr id="64" name="Google Shape;111;p16">
            <a:extLst>
              <a:ext uri="{FF2B5EF4-FFF2-40B4-BE49-F238E27FC236}">
                <a16:creationId xmlns:a16="http://schemas.microsoft.com/office/drawing/2014/main" id="{68E0375D-66A2-47BD-AC70-26E723C10EF0}"/>
              </a:ext>
            </a:extLst>
          </p:cNvPr>
          <p:cNvCxnSpPr/>
          <p:nvPr/>
        </p:nvCxnSpPr>
        <p:spPr>
          <a:xfrm rot="20734145" flipH="1">
            <a:off x="10913723" y="2735245"/>
            <a:ext cx="17099" cy="3394628"/>
          </a:xfrm>
          <a:prstGeom prst="straightConnector1">
            <a:avLst/>
          </a:prstGeom>
          <a:ln>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cxnSp>
      <p:cxnSp>
        <p:nvCxnSpPr>
          <p:cNvPr id="65" name="Google Shape;112;p16">
            <a:extLst>
              <a:ext uri="{FF2B5EF4-FFF2-40B4-BE49-F238E27FC236}">
                <a16:creationId xmlns:a16="http://schemas.microsoft.com/office/drawing/2014/main" id="{9ED38E63-5494-4087-8BB9-02164297D473}"/>
              </a:ext>
            </a:extLst>
          </p:cNvPr>
          <p:cNvCxnSpPr/>
          <p:nvPr/>
        </p:nvCxnSpPr>
        <p:spPr>
          <a:xfrm rot="9934145" flipH="1">
            <a:off x="6248204" y="3340916"/>
            <a:ext cx="4500373" cy="1196640"/>
          </a:xfrm>
          <a:prstGeom prst="straightConnector1">
            <a:avLst/>
          </a:prstGeom>
          <a:ln>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cxnSp>
      <p:cxnSp>
        <p:nvCxnSpPr>
          <p:cNvPr id="66" name="Google Shape;113;p16">
            <a:extLst>
              <a:ext uri="{FF2B5EF4-FFF2-40B4-BE49-F238E27FC236}">
                <a16:creationId xmlns:a16="http://schemas.microsoft.com/office/drawing/2014/main" id="{55857A41-82E8-4060-BEFB-67348F47CA36}"/>
              </a:ext>
            </a:extLst>
          </p:cNvPr>
          <p:cNvCxnSpPr/>
          <p:nvPr/>
        </p:nvCxnSpPr>
        <p:spPr>
          <a:xfrm rot="20734145">
            <a:off x="6774865" y="5446852"/>
            <a:ext cx="4491674" cy="1216739"/>
          </a:xfrm>
          <a:prstGeom prst="straightConnector1">
            <a:avLst/>
          </a:prstGeom>
          <a:ln>
            <a:solidFill>
              <a:schemeClr val="accent1">
                <a:lumMod val="75000"/>
              </a:schemeClr>
            </a:solidFill>
            <a:headEnd type="none" w="med" len="med"/>
            <a:tailEnd type="none" w="med" len="med"/>
          </a:ln>
        </p:spPr>
        <p:style>
          <a:lnRef idx="2">
            <a:schemeClr val="accent1"/>
          </a:lnRef>
          <a:fillRef idx="1">
            <a:schemeClr val="lt1"/>
          </a:fillRef>
          <a:effectRef idx="0">
            <a:schemeClr val="accent1"/>
          </a:effectRef>
          <a:fontRef idx="minor">
            <a:schemeClr val="dk1"/>
          </a:fontRef>
        </p:style>
      </p:cxnSp>
      <p:sp>
        <p:nvSpPr>
          <p:cNvPr id="67" name="Google Shape;114;p16">
            <a:extLst>
              <a:ext uri="{FF2B5EF4-FFF2-40B4-BE49-F238E27FC236}">
                <a16:creationId xmlns:a16="http://schemas.microsoft.com/office/drawing/2014/main" id="{88DB4116-CBA3-43B0-9D77-A3BB23AD6E05}"/>
              </a:ext>
            </a:extLst>
          </p:cNvPr>
          <p:cNvSpPr txBox="1"/>
          <p:nvPr/>
        </p:nvSpPr>
        <p:spPr>
          <a:xfrm>
            <a:off x="8386291" y="4505680"/>
            <a:ext cx="1973434" cy="394500"/>
          </a:xfrm>
          <a:prstGeom prst="rect">
            <a:avLst/>
          </a:prstGeom>
          <a:ln>
            <a:noFill/>
          </a:ln>
        </p:spPr>
        <p:style>
          <a:lnRef idx="2">
            <a:schemeClr val="accent1"/>
          </a:lnRef>
          <a:fillRef idx="1">
            <a:schemeClr val="lt1"/>
          </a:fillRef>
          <a:effectRef idx="0">
            <a:schemeClr val="accent1"/>
          </a:effectRef>
          <a:fontRef idx="minor">
            <a:schemeClr val="dk1"/>
          </a:fontRef>
        </p:style>
        <p:txBody>
          <a:bodyPr spcFirstLastPara="1" wrap="square" lIns="91425" tIns="91425" rIns="91425" bIns="91425" anchor="t" anchorCtr="0">
            <a:noAutofit/>
          </a:bodyPr>
          <a:lstStyle/>
          <a:p>
            <a:pPr marL="0" lvl="0" indent="0" algn="ctr" rtl="0">
              <a:spcBef>
                <a:spcPts val="0"/>
              </a:spcBef>
              <a:spcAft>
                <a:spcPts val="0"/>
              </a:spcAft>
              <a:buNone/>
            </a:pPr>
            <a:r>
              <a:rPr lang="en" sz="2800">
                <a:solidFill>
                  <a:schemeClr val="tx1"/>
                </a:solidFill>
                <a:latin typeface="+mj-lt"/>
                <a:ea typeface="Lato"/>
                <a:cs typeface="Lato"/>
                <a:sym typeface="Lato"/>
              </a:rPr>
              <a:t>5m * 5m</a:t>
            </a:r>
            <a:endParaRPr sz="2800">
              <a:solidFill>
                <a:schemeClr val="tx1"/>
              </a:solidFill>
              <a:latin typeface="+mj-lt"/>
              <a:ea typeface="Lato"/>
              <a:cs typeface="Lato"/>
              <a:sym typeface="Lato"/>
            </a:endParaRPr>
          </a:p>
        </p:txBody>
      </p:sp>
      <p:cxnSp>
        <p:nvCxnSpPr>
          <p:cNvPr id="4" name="Straight Connector 3">
            <a:extLst>
              <a:ext uri="{FF2B5EF4-FFF2-40B4-BE49-F238E27FC236}">
                <a16:creationId xmlns:a16="http://schemas.microsoft.com/office/drawing/2014/main" id="{B997ABD6-9142-4977-92C0-D5F348AAE7D7}"/>
              </a:ext>
            </a:extLst>
          </p:cNvPr>
          <p:cNvCxnSpPr>
            <a:cxnSpLocks/>
          </p:cNvCxnSpPr>
          <p:nvPr/>
        </p:nvCxnSpPr>
        <p:spPr>
          <a:xfrm flipH="1" flipV="1">
            <a:off x="4453651" y="3280649"/>
            <a:ext cx="2389069" cy="17073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 name="Straight Connector 21">
            <a:extLst>
              <a:ext uri="{FF2B5EF4-FFF2-40B4-BE49-F238E27FC236}">
                <a16:creationId xmlns:a16="http://schemas.microsoft.com/office/drawing/2014/main" id="{F1AAD591-0485-4CC7-9CF0-E69836A896F5}"/>
              </a:ext>
            </a:extLst>
          </p:cNvPr>
          <p:cNvCxnSpPr>
            <a:cxnSpLocks/>
          </p:cNvCxnSpPr>
          <p:nvPr/>
        </p:nvCxnSpPr>
        <p:spPr>
          <a:xfrm flipH="1" flipV="1">
            <a:off x="4725126" y="3310187"/>
            <a:ext cx="1846118" cy="1096162"/>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7" name="Straight Connector 26">
            <a:extLst>
              <a:ext uri="{FF2B5EF4-FFF2-40B4-BE49-F238E27FC236}">
                <a16:creationId xmlns:a16="http://schemas.microsoft.com/office/drawing/2014/main" id="{3CC79907-A894-4035-89A9-2E341346DBA6}"/>
              </a:ext>
            </a:extLst>
          </p:cNvPr>
          <p:cNvCxnSpPr>
            <a:cxnSpLocks/>
          </p:cNvCxnSpPr>
          <p:nvPr/>
        </p:nvCxnSpPr>
        <p:spPr>
          <a:xfrm flipH="1">
            <a:off x="4725126" y="5077153"/>
            <a:ext cx="1723251" cy="978068"/>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0" name="Straight Connector 29">
            <a:extLst>
              <a:ext uri="{FF2B5EF4-FFF2-40B4-BE49-F238E27FC236}">
                <a16:creationId xmlns:a16="http://schemas.microsoft.com/office/drawing/2014/main" id="{BF879CB9-1335-40B7-B4E3-477590403A55}"/>
              </a:ext>
            </a:extLst>
          </p:cNvPr>
          <p:cNvCxnSpPr>
            <a:cxnSpLocks/>
          </p:cNvCxnSpPr>
          <p:nvPr/>
        </p:nvCxnSpPr>
        <p:spPr>
          <a:xfrm flipH="1">
            <a:off x="4725126" y="6022065"/>
            <a:ext cx="1957609" cy="33156"/>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6" name="Rectangle 35">
            <a:extLst>
              <a:ext uri="{FF2B5EF4-FFF2-40B4-BE49-F238E27FC236}">
                <a16:creationId xmlns:a16="http://schemas.microsoft.com/office/drawing/2014/main" id="{FF06542E-9B9D-47FE-9E8F-257B1C7BC529}"/>
              </a:ext>
            </a:extLst>
          </p:cNvPr>
          <p:cNvSpPr/>
          <p:nvPr/>
        </p:nvSpPr>
        <p:spPr>
          <a:xfrm>
            <a:off x="4076006" y="2786666"/>
            <a:ext cx="223518" cy="3757353"/>
          </a:xfrm>
          <a:prstGeom prst="rect">
            <a:avLst/>
          </a:prstGeom>
          <a:solidFill>
            <a:schemeClr val="bg2">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p>
        </p:txBody>
      </p:sp>
      <p:cxnSp>
        <p:nvCxnSpPr>
          <p:cNvPr id="39" name="Straight Connector 38">
            <a:extLst>
              <a:ext uri="{FF2B5EF4-FFF2-40B4-BE49-F238E27FC236}">
                <a16:creationId xmlns:a16="http://schemas.microsoft.com/office/drawing/2014/main" id="{5E0148AB-80B1-421B-B05E-2AAAD36DDD8F}"/>
              </a:ext>
            </a:extLst>
          </p:cNvPr>
          <p:cNvCxnSpPr>
            <a:cxnSpLocks/>
          </p:cNvCxnSpPr>
          <p:nvPr/>
        </p:nvCxnSpPr>
        <p:spPr>
          <a:xfrm flipH="1" flipV="1">
            <a:off x="4899325" y="3372195"/>
            <a:ext cx="1794785" cy="550494"/>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2" name="Straight Connector 41">
            <a:extLst>
              <a:ext uri="{FF2B5EF4-FFF2-40B4-BE49-F238E27FC236}">
                <a16:creationId xmlns:a16="http://schemas.microsoft.com/office/drawing/2014/main" id="{14651545-F099-49CB-8851-D879B0F7BFFE}"/>
              </a:ext>
            </a:extLst>
          </p:cNvPr>
          <p:cNvCxnSpPr>
            <a:cxnSpLocks/>
          </p:cNvCxnSpPr>
          <p:nvPr/>
        </p:nvCxnSpPr>
        <p:spPr>
          <a:xfrm flipH="1">
            <a:off x="4972180" y="5569784"/>
            <a:ext cx="1599062" cy="419189"/>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5" name="Freeform: Shape 24">
            <a:extLst>
              <a:ext uri="{FF2B5EF4-FFF2-40B4-BE49-F238E27FC236}">
                <a16:creationId xmlns:a16="http://schemas.microsoft.com/office/drawing/2014/main" id="{46D2C71A-315A-40A0-BD56-E35F5A729650}"/>
              </a:ext>
            </a:extLst>
          </p:cNvPr>
          <p:cNvSpPr/>
          <p:nvPr/>
        </p:nvSpPr>
        <p:spPr>
          <a:xfrm>
            <a:off x="5221545" y="3490892"/>
            <a:ext cx="659706" cy="2314575"/>
          </a:xfrm>
          <a:custGeom>
            <a:avLst/>
            <a:gdLst>
              <a:gd name="connsiteX0" fmla="*/ 0 w 376148"/>
              <a:gd name="connsiteY0" fmla="*/ 0 h 2314575"/>
              <a:gd name="connsiteX1" fmla="*/ 371475 w 376148"/>
              <a:gd name="connsiteY1" fmla="*/ 1028700 h 2314575"/>
              <a:gd name="connsiteX2" fmla="*/ 209550 w 376148"/>
              <a:gd name="connsiteY2" fmla="*/ 2314575 h 2314575"/>
            </a:gdLst>
            <a:ahLst/>
            <a:cxnLst>
              <a:cxn ang="0">
                <a:pos x="connsiteX0" y="connsiteY0"/>
              </a:cxn>
              <a:cxn ang="0">
                <a:pos x="connsiteX1" y="connsiteY1"/>
              </a:cxn>
              <a:cxn ang="0">
                <a:pos x="connsiteX2" y="connsiteY2"/>
              </a:cxn>
            </a:cxnLst>
            <a:rect l="l" t="t" r="r" b="b"/>
            <a:pathLst>
              <a:path w="376148" h="2314575">
                <a:moveTo>
                  <a:pt x="0" y="0"/>
                </a:moveTo>
                <a:cubicBezTo>
                  <a:pt x="168275" y="321469"/>
                  <a:pt x="336550" y="642938"/>
                  <a:pt x="371475" y="1028700"/>
                </a:cubicBezTo>
                <a:cubicBezTo>
                  <a:pt x="406400" y="1414463"/>
                  <a:pt x="234950" y="2100263"/>
                  <a:pt x="209550" y="2314575"/>
                </a:cubicBezTo>
              </a:path>
            </a:pathLst>
          </a:cu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45" name="Rectangle 44">
            <a:extLst>
              <a:ext uri="{FF2B5EF4-FFF2-40B4-BE49-F238E27FC236}">
                <a16:creationId xmlns:a16="http://schemas.microsoft.com/office/drawing/2014/main" id="{F43CA7D6-80D9-41B6-98E9-BC7862879BDE}"/>
              </a:ext>
            </a:extLst>
          </p:cNvPr>
          <p:cNvSpPr/>
          <p:nvPr/>
        </p:nvSpPr>
        <p:spPr>
          <a:xfrm>
            <a:off x="5851968" y="4384896"/>
            <a:ext cx="455574" cy="307777"/>
          </a:xfrm>
          <a:prstGeom prst="rect">
            <a:avLst/>
          </a:prstGeom>
        </p:spPr>
        <p:txBody>
          <a:bodyPr wrap="none">
            <a:spAutoFit/>
          </a:bodyPr>
          <a:lstStyle/>
          <a:p>
            <a:r>
              <a:rPr lang="en-US" sz="1400"/>
              <a:t>60°</a:t>
            </a:r>
          </a:p>
        </p:txBody>
      </p:sp>
      <p:sp>
        <p:nvSpPr>
          <p:cNvPr id="46" name="Rectangle 45">
            <a:extLst>
              <a:ext uri="{FF2B5EF4-FFF2-40B4-BE49-F238E27FC236}">
                <a16:creationId xmlns:a16="http://schemas.microsoft.com/office/drawing/2014/main" id="{39BEAC11-0353-492E-8CBD-EE9F159402AA}"/>
              </a:ext>
            </a:extLst>
          </p:cNvPr>
          <p:cNvSpPr/>
          <p:nvPr/>
        </p:nvSpPr>
        <p:spPr>
          <a:xfrm rot="5400000">
            <a:off x="4206318" y="4463513"/>
            <a:ext cx="571248" cy="369332"/>
          </a:xfrm>
          <a:prstGeom prst="rect">
            <a:avLst/>
          </a:prstGeom>
        </p:spPr>
        <p:txBody>
          <a:bodyPr wrap="square">
            <a:spAutoFit/>
          </a:bodyPr>
          <a:lstStyle/>
          <a:p>
            <a:r>
              <a:rPr lang="en-US">
                <a:sym typeface="Symbol" panose="05050102010706020507" pitchFamily="18" charset="2"/>
              </a:rPr>
              <a:t>5m</a:t>
            </a:r>
            <a:endParaRPr lang="en-US"/>
          </a:p>
        </p:txBody>
      </p:sp>
      <p:sp>
        <p:nvSpPr>
          <p:cNvPr id="26" name="Rectangle 1">
            <a:extLst>
              <a:ext uri="{FF2B5EF4-FFF2-40B4-BE49-F238E27FC236}">
                <a16:creationId xmlns:a16="http://schemas.microsoft.com/office/drawing/2014/main" id="{5F6FD6C2-EE2E-49E1-B449-5950D67E38D6}"/>
              </a:ext>
            </a:extLst>
          </p:cNvPr>
          <p:cNvSpPr>
            <a:spLocks noChangeArrowheads="1"/>
          </p:cNvSpPr>
          <p:nvPr/>
        </p:nvSpPr>
        <p:spPr bwMode="auto">
          <a:xfrm>
            <a:off x="631002" y="4107936"/>
            <a:ext cx="2446400" cy="825867"/>
          </a:xfrm>
          <a:prstGeom prst="rect">
            <a:avLst/>
          </a:prstGeom>
          <a:noFill/>
          <a:ln>
            <a:noFill/>
          </a:ln>
          <a:effectLst/>
        </p:spPr>
        <p:txBody>
          <a:bodyPr vert="horz" wrap="square" lIns="0" tIns="0" rIns="0" bIns="0" numCol="1" anchor="ctr" anchorCtr="0" compatLnSpc="1">
            <a:prstTxWarp prst="textNoShape">
              <a:avLst/>
            </a:prstTxWarp>
            <a:spAutoFit/>
          </a:bodyPr>
          <a:lstStyle/>
          <a:p>
            <a:pPr lvl="0" algn="just" defTabSz="914400" eaLnBrk="0" fontAlgn="base" hangingPunct="0">
              <a:lnSpc>
                <a:spcPct val="150000"/>
              </a:lnSpc>
              <a:spcBef>
                <a:spcPct val="0"/>
              </a:spcBef>
              <a:spcAft>
                <a:spcPct val="0"/>
              </a:spcAft>
            </a:pPr>
            <a:r>
              <a:rPr lang="en-US" altLang="en-US"/>
              <a:t>Sensor </a:t>
            </a:r>
            <a:r>
              <a:rPr lang="en-US" altLang="en-US" sz="2000"/>
              <a:t>covers</a:t>
            </a:r>
            <a:r>
              <a:rPr lang="en-US" altLang="en-US"/>
              <a:t> an area 5m*5m, 3m height</a:t>
            </a:r>
          </a:p>
        </p:txBody>
      </p:sp>
    </p:spTree>
    <p:extLst>
      <p:ext uri="{BB962C8B-B14F-4D97-AF65-F5344CB8AC3E}">
        <p14:creationId xmlns:p14="http://schemas.microsoft.com/office/powerpoint/2010/main" val="4272081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3EF80-506C-46E5-9249-587F2E796CDA}"/>
              </a:ext>
            </a:extLst>
          </p:cNvPr>
          <p:cNvSpPr>
            <a:spLocks noGrp="1"/>
          </p:cNvSpPr>
          <p:nvPr>
            <p:ph type="title"/>
          </p:nvPr>
        </p:nvSpPr>
        <p:spPr/>
        <p:txBody>
          <a:bodyPr/>
          <a:lstStyle/>
          <a:p>
            <a:r>
              <a:rPr lang="en-US" altLang="zh-TW"/>
              <a:t>Outlook</a:t>
            </a:r>
            <a:endParaRPr lang="en-US"/>
          </a:p>
        </p:txBody>
      </p:sp>
      <p:sp>
        <p:nvSpPr>
          <p:cNvPr id="3" name="Text Placeholder 2">
            <a:extLst>
              <a:ext uri="{FF2B5EF4-FFF2-40B4-BE49-F238E27FC236}">
                <a16:creationId xmlns:a16="http://schemas.microsoft.com/office/drawing/2014/main" id="{75AB11D5-B189-416A-B8DB-0C1D2A5AAB9B}"/>
              </a:ext>
            </a:extLst>
          </p:cNvPr>
          <p:cNvSpPr>
            <a:spLocks noGrp="1"/>
          </p:cNvSpPr>
          <p:nvPr>
            <p:ph type="body" sz="quarter" idx="10"/>
          </p:nvPr>
        </p:nvSpPr>
        <p:spPr>
          <a:xfrm>
            <a:off x="1371600" y="2821960"/>
            <a:ext cx="10058400" cy="3559791"/>
          </a:xfrm>
        </p:spPr>
        <p:txBody>
          <a:bodyPr/>
          <a:lstStyle/>
          <a:p>
            <a:r>
              <a:rPr lang="en-US"/>
              <a:t>Mesh Network with Multi Node</a:t>
            </a:r>
          </a:p>
          <a:p>
            <a:pPr marL="342900" indent="-342900">
              <a:buFontTx/>
              <a:buChar char="-"/>
            </a:pPr>
            <a:r>
              <a:rPr lang="en-US"/>
              <a:t>Multi sensor node.</a:t>
            </a:r>
          </a:p>
          <a:p>
            <a:pPr marL="342900" indent="-342900">
              <a:buFontTx/>
              <a:buChar char="-"/>
            </a:pPr>
            <a:r>
              <a:rPr lang="en-US"/>
              <a:t>Multi water spray</a:t>
            </a:r>
          </a:p>
          <a:p>
            <a:pPr marL="0" indent="0"/>
            <a:r>
              <a:rPr lang="en-US"/>
              <a:t>=&gt; Extend protection area.</a:t>
            </a:r>
          </a:p>
        </p:txBody>
      </p:sp>
    </p:spTree>
    <p:extLst>
      <p:ext uri="{BB962C8B-B14F-4D97-AF65-F5344CB8AC3E}">
        <p14:creationId xmlns:p14="http://schemas.microsoft.com/office/powerpoint/2010/main" val="14056722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581AB94-CAC7-4858-AA0C-D4AAA9228756}"/>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956223" y="278656"/>
            <a:ext cx="1704558" cy="843134"/>
          </a:xfrm>
          <a:prstGeom prst="rect">
            <a:avLst/>
          </a:prstGeom>
          <a:noFill/>
        </p:spPr>
      </p:pic>
    </p:spTree>
    <p:extLst>
      <p:ext uri="{BB962C8B-B14F-4D97-AF65-F5344CB8AC3E}">
        <p14:creationId xmlns:p14="http://schemas.microsoft.com/office/powerpoint/2010/main" val="3069646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B00E968-D1ED-4246-8454-1DDF2ABDD8E4}"/>
              </a:ext>
            </a:extLst>
          </p:cNvPr>
          <p:cNvSpPr>
            <a:spLocks noGrp="1"/>
          </p:cNvSpPr>
          <p:nvPr>
            <p:ph type="body" sz="quarter" idx="10"/>
          </p:nvPr>
        </p:nvSpPr>
        <p:spPr>
          <a:xfrm>
            <a:off x="619877" y="3073147"/>
            <a:ext cx="10962523" cy="461770"/>
          </a:xfrm>
        </p:spPr>
        <p:txBody>
          <a:bodyPr/>
          <a:lstStyle/>
          <a:p>
            <a:r>
              <a:rPr lang="en-US" altLang="zh-TW"/>
              <a:t>UETer</a:t>
            </a:r>
            <a:endParaRPr lang="zh-TW" altLang="en-US" dirty="0"/>
          </a:p>
        </p:txBody>
      </p:sp>
      <p:sp>
        <p:nvSpPr>
          <p:cNvPr id="3" name="Text Placeholder 2">
            <a:extLst>
              <a:ext uri="{FF2B5EF4-FFF2-40B4-BE49-F238E27FC236}">
                <a16:creationId xmlns:a16="http://schemas.microsoft.com/office/drawing/2014/main" id="{F9C59012-33B3-47FF-BB24-C289057F6443}"/>
              </a:ext>
            </a:extLst>
          </p:cNvPr>
          <p:cNvSpPr>
            <a:spLocks noGrp="1"/>
          </p:cNvSpPr>
          <p:nvPr>
            <p:ph type="body" sz="quarter" idx="11"/>
          </p:nvPr>
        </p:nvSpPr>
        <p:spPr>
          <a:xfrm>
            <a:off x="619877" y="3556622"/>
            <a:ext cx="4876800" cy="396815"/>
          </a:xfrm>
        </p:spPr>
        <p:txBody>
          <a:bodyPr/>
          <a:lstStyle/>
          <a:p>
            <a:r>
              <a:rPr lang="en-US" altLang="zh-TW"/>
              <a:t>UET - VNU</a:t>
            </a:r>
            <a:endParaRPr lang="zh-TW" altLang="en-US"/>
          </a:p>
        </p:txBody>
      </p:sp>
      <p:sp>
        <p:nvSpPr>
          <p:cNvPr id="5" name="Title 4">
            <a:extLst>
              <a:ext uri="{FF2B5EF4-FFF2-40B4-BE49-F238E27FC236}">
                <a16:creationId xmlns:a16="http://schemas.microsoft.com/office/drawing/2014/main" id="{AE7AFA09-F0CB-4E86-944E-D3E437AF134F}"/>
              </a:ext>
            </a:extLst>
          </p:cNvPr>
          <p:cNvSpPr>
            <a:spLocks noGrp="1"/>
          </p:cNvSpPr>
          <p:nvPr>
            <p:ph type="ctrTitle"/>
          </p:nvPr>
        </p:nvSpPr>
        <p:spPr/>
        <p:txBody>
          <a:bodyPr/>
          <a:lstStyle/>
          <a:p>
            <a:r>
              <a:rPr lang="en-US" altLang="zh-TW"/>
              <a:t>SMART FIREFIGHTER</a:t>
            </a:r>
            <a:endParaRPr lang="zh-TW" altLang="en-US" dirty="0"/>
          </a:p>
        </p:txBody>
      </p:sp>
      <p:pic>
        <p:nvPicPr>
          <p:cNvPr id="6" name="Picture 5">
            <a:extLst>
              <a:ext uri="{FF2B5EF4-FFF2-40B4-BE49-F238E27FC236}">
                <a16:creationId xmlns:a16="http://schemas.microsoft.com/office/drawing/2014/main" id="{D9ABEC45-49F6-408E-8A92-E2B433E79E50}"/>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8031638" y="301659"/>
            <a:ext cx="1742265" cy="777340"/>
          </a:xfrm>
          <a:prstGeom prst="rect">
            <a:avLst/>
          </a:prstGeom>
          <a:noFill/>
        </p:spPr>
      </p:pic>
    </p:spTree>
    <p:extLst>
      <p:ext uri="{BB962C8B-B14F-4D97-AF65-F5344CB8AC3E}">
        <p14:creationId xmlns:p14="http://schemas.microsoft.com/office/powerpoint/2010/main" val="1175211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a:t>Agenda</a:t>
            </a:r>
            <a:endParaRPr lang="en-US" dirty="0"/>
          </a:p>
        </p:txBody>
      </p:sp>
      <p:sp>
        <p:nvSpPr>
          <p:cNvPr id="3" name="Text Placeholder 2"/>
          <p:cNvSpPr>
            <a:spLocks noGrp="1"/>
          </p:cNvSpPr>
          <p:nvPr>
            <p:ph type="body" sz="quarter" idx="10"/>
          </p:nvPr>
        </p:nvSpPr>
        <p:spPr>
          <a:xfrm>
            <a:off x="1524000" y="3298209"/>
            <a:ext cx="10058400" cy="3559791"/>
          </a:xfrm>
        </p:spPr>
        <p:txBody>
          <a:bodyPr/>
          <a:lstStyle/>
          <a:p>
            <a:pPr marL="342900" indent="-342900">
              <a:lnSpc>
                <a:spcPct val="150000"/>
              </a:lnSpc>
              <a:spcBef>
                <a:spcPts val="0"/>
              </a:spcBef>
              <a:buClr>
                <a:srgbClr val="7030A0"/>
              </a:buClr>
              <a:buFont typeface="Wingdings" pitchFamily="2" charset="2"/>
              <a:buChar char="n"/>
            </a:pPr>
            <a:r>
              <a:rPr lang="en-US" altLang="zh-TW"/>
              <a:t>Project Overview</a:t>
            </a:r>
          </a:p>
          <a:p>
            <a:pPr marL="342900" indent="-342900">
              <a:lnSpc>
                <a:spcPct val="150000"/>
              </a:lnSpc>
              <a:spcBef>
                <a:spcPts val="0"/>
              </a:spcBef>
              <a:buClr>
                <a:srgbClr val="7030A0"/>
              </a:buClr>
              <a:buFont typeface="Wingdings" pitchFamily="2" charset="2"/>
              <a:buChar char="n"/>
            </a:pPr>
            <a:r>
              <a:rPr lang="en-US" altLang="zh-TW"/>
              <a:t>System Architecture</a:t>
            </a:r>
          </a:p>
          <a:p>
            <a:pPr marL="342900" indent="-342900">
              <a:lnSpc>
                <a:spcPct val="150000"/>
              </a:lnSpc>
              <a:spcBef>
                <a:spcPts val="0"/>
              </a:spcBef>
              <a:buClr>
                <a:srgbClr val="7030A0"/>
              </a:buClr>
              <a:buFont typeface="Wingdings" pitchFamily="2" charset="2"/>
              <a:buChar char="n"/>
            </a:pPr>
            <a:r>
              <a:rPr lang="en-US" altLang="zh-TW"/>
              <a:t>Summary &amp; outlook</a:t>
            </a:r>
          </a:p>
        </p:txBody>
      </p:sp>
      <p:sp>
        <p:nvSpPr>
          <p:cNvPr id="4" name="AutoShape 131" descr="globe pic"/>
          <p:cNvSpPr>
            <a:spLocks noChangeArrowheads="1"/>
          </p:cNvSpPr>
          <p:nvPr/>
        </p:nvSpPr>
        <p:spPr bwMode="auto">
          <a:xfrm>
            <a:off x="7162801" y="2990850"/>
            <a:ext cx="2582567" cy="2419351"/>
          </a:xfrm>
          <a:prstGeom prst="roundRect">
            <a:avLst>
              <a:gd name="adj" fmla="val 0"/>
            </a:avLst>
          </a:prstGeom>
          <a:blipFill dpi="0" rotWithShape="1">
            <a:blip r:embed="rId3" cstate="print">
              <a:extLst>
                <a:ext uri="{28A0092B-C50C-407E-A947-70E740481C1C}">
                  <a14:useLocalDpi xmlns:a14="http://schemas.microsoft.com/office/drawing/2010/main" val="0"/>
                </a:ext>
              </a:extLst>
            </a:blip>
            <a:srcRect/>
            <a:stretch>
              <a:fillRect/>
            </a:stretch>
          </a:blipFill>
          <a:ln w="12700" algn="ctr">
            <a:solidFill>
              <a:schemeClr val="tx1"/>
            </a:solidFill>
            <a:round/>
            <a:headEnd/>
            <a:tailEnd/>
          </a:ln>
          <a:effectLst>
            <a:outerShdw blurRad="152400" dist="241300" dir="8100000" algn="r" rotWithShape="0">
              <a:prstClr val="black">
                <a:alpha val="28000"/>
              </a:prstClr>
            </a:outerShdw>
          </a:effectLst>
        </p:spPr>
        <p:txBody>
          <a:bodyPr wrap="none" anchor="ctr"/>
          <a:lstStyle/>
          <a:p>
            <a:pPr>
              <a:defRPr/>
            </a:pPr>
            <a:endParaRPr lang="en-US" sz="1400" kern="0" dirty="0">
              <a:solidFill>
                <a:sysClr val="windowText" lastClr="000000"/>
              </a:solidFill>
              <a:cs typeface="Arial" charset="0"/>
            </a:endParaRPr>
          </a:p>
        </p:txBody>
      </p:sp>
    </p:spTree>
    <p:extLst>
      <p:ext uri="{BB962C8B-B14F-4D97-AF65-F5344CB8AC3E}">
        <p14:creationId xmlns:p14="http://schemas.microsoft.com/office/powerpoint/2010/main" val="245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Project Overview</a:t>
            </a:r>
            <a:endParaRPr lang="en-US" altLang="zh-CN" dirty="0"/>
          </a:p>
        </p:txBody>
      </p:sp>
      <p:sp>
        <p:nvSpPr>
          <p:cNvPr id="3" name="Text Placeholder 2"/>
          <p:cNvSpPr>
            <a:spLocks noGrp="1"/>
          </p:cNvSpPr>
          <p:nvPr>
            <p:ph type="body" sz="quarter" idx="10"/>
          </p:nvPr>
        </p:nvSpPr>
        <p:spPr>
          <a:xfrm>
            <a:off x="6268366" y="2655297"/>
            <a:ext cx="5472388" cy="4003198"/>
          </a:xfrm>
        </p:spPr>
        <p:txBody>
          <a:bodyPr>
            <a:normAutofit/>
          </a:bodyPr>
          <a:lstStyle/>
          <a:p>
            <a:pPr marL="0" indent="0" algn="just">
              <a:lnSpc>
                <a:spcPct val="110000"/>
              </a:lnSpc>
              <a:spcBef>
                <a:spcPct val="0"/>
              </a:spcBef>
              <a:buClr>
                <a:srgbClr val="7030A0"/>
              </a:buClr>
            </a:pPr>
            <a:r>
              <a:rPr lang="en-US" altLang="zh-TW" sz="2800" b="1">
                <a:solidFill>
                  <a:schemeClr val="tx2"/>
                </a:solidFill>
                <a:effectLst>
                  <a:outerShdw blurRad="38100" dist="38100" dir="2700000" algn="tl">
                    <a:srgbClr val="000000">
                      <a:alpha val="43137"/>
                    </a:srgbClr>
                  </a:outerShdw>
                </a:effectLst>
                <a:latin typeface="+mj-lt"/>
                <a:ea typeface="+mj-ea"/>
                <a:cs typeface="+mj-cs"/>
              </a:rPr>
              <a:t>Smart firefighter</a:t>
            </a:r>
          </a:p>
          <a:p>
            <a:pPr marL="342900" indent="-342900" algn="just">
              <a:lnSpc>
                <a:spcPct val="150000"/>
              </a:lnSpc>
              <a:spcBef>
                <a:spcPts val="0"/>
              </a:spcBef>
              <a:buClr>
                <a:srgbClr val="7030A0"/>
              </a:buClr>
              <a:buFont typeface="Wingdings" pitchFamily="2" charset="2"/>
              <a:buChar char="n"/>
            </a:pPr>
            <a:r>
              <a:rPr lang="en-US" altLang="zh-CN"/>
              <a:t>Quick and accurate detection of flame location.</a:t>
            </a:r>
          </a:p>
          <a:p>
            <a:pPr marL="342900" indent="-342900" algn="just">
              <a:lnSpc>
                <a:spcPct val="150000"/>
              </a:lnSpc>
              <a:spcBef>
                <a:spcPts val="0"/>
              </a:spcBef>
              <a:buClr>
                <a:srgbClr val="7030A0"/>
              </a:buClr>
              <a:buFont typeface="Wingdings" pitchFamily="2" charset="2"/>
              <a:buChar char="n"/>
            </a:pPr>
            <a:r>
              <a:rPr lang="en-US" altLang="zh-CN"/>
              <a:t>Detect small size of flame (a candle at 3m).</a:t>
            </a:r>
          </a:p>
          <a:p>
            <a:pPr marL="342900" indent="-342900" algn="just">
              <a:lnSpc>
                <a:spcPct val="150000"/>
              </a:lnSpc>
              <a:spcBef>
                <a:spcPts val="0"/>
              </a:spcBef>
              <a:buClr>
                <a:srgbClr val="7030A0"/>
              </a:buClr>
              <a:buFont typeface="Wingdings" pitchFamily="2" charset="2"/>
              <a:buChar char="n"/>
            </a:pPr>
            <a:r>
              <a:rPr lang="en-US" altLang="zh-CN"/>
              <a:t>Spray water flow to the fire correctly, while keeping other areas dry spear.</a:t>
            </a:r>
            <a:endParaRPr lang="en-US" altLang="zh-CN" dirty="0"/>
          </a:p>
          <a:p>
            <a:pPr marL="342900" indent="-342900" algn="just">
              <a:lnSpc>
                <a:spcPct val="150000"/>
              </a:lnSpc>
              <a:spcBef>
                <a:spcPts val="0"/>
              </a:spcBef>
              <a:buClr>
                <a:srgbClr val="7030A0"/>
              </a:buClr>
              <a:buFont typeface="Wingdings" pitchFamily="2" charset="2"/>
              <a:buChar char="n"/>
            </a:pPr>
            <a:r>
              <a:rPr lang="en-US" altLang="zh-TW"/>
              <a:t>Can be mobility</a:t>
            </a:r>
            <a:r>
              <a:rPr lang="en-US" altLang="zh-TW" dirty="0"/>
              <a:t>.</a:t>
            </a:r>
            <a:endParaRPr lang="en-US" altLang="zh-TW"/>
          </a:p>
        </p:txBody>
      </p:sp>
      <p:pic>
        <p:nvPicPr>
          <p:cNvPr id="8" name="Picture 2" descr="https://www.onskyinc.com/wp-content/uploads/2018/11/smoke-sensor.png">
            <a:extLst>
              <a:ext uri="{FF2B5EF4-FFF2-40B4-BE49-F238E27FC236}">
                <a16:creationId xmlns:a16="http://schemas.microsoft.com/office/drawing/2014/main" id="{821FEC1E-EA88-4A0D-8761-53A8A9177B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1246" y="2996952"/>
            <a:ext cx="1415170" cy="1415170"/>
          </a:xfrm>
          <a:prstGeom prst="rect">
            <a:avLst/>
          </a:prstGeom>
          <a:noFill/>
          <a:extLst>
            <a:ext uri="{909E8E84-426E-40DD-AFC4-6F175D3DCCD1}">
              <a14:hiddenFill xmlns:a14="http://schemas.microsoft.com/office/drawing/2010/main">
                <a:solidFill>
                  <a:srgbClr val="FFFFFF"/>
                </a:solidFill>
              </a14:hiddenFill>
            </a:ext>
          </a:extLst>
        </p:spPr>
      </p:pic>
      <p:sp>
        <p:nvSpPr>
          <p:cNvPr id="9" name="Text Placeholder 2">
            <a:extLst>
              <a:ext uri="{FF2B5EF4-FFF2-40B4-BE49-F238E27FC236}">
                <a16:creationId xmlns:a16="http://schemas.microsoft.com/office/drawing/2014/main" id="{614CC804-4C88-4BDA-99A2-3A1C2E6DC6EE}"/>
              </a:ext>
            </a:extLst>
          </p:cNvPr>
          <p:cNvSpPr txBox="1">
            <a:spLocks/>
          </p:cNvSpPr>
          <p:nvPr/>
        </p:nvSpPr>
        <p:spPr>
          <a:xfrm>
            <a:off x="2240061" y="3188207"/>
            <a:ext cx="3074543" cy="1539520"/>
          </a:xfrm>
          <a:prstGeom prst="rect">
            <a:avLst/>
          </a:prstGeom>
        </p:spPr>
        <p:txBody>
          <a:bodyPr vert="horz" lIns="91440" tIns="45720" rIns="91440" bIns="45720" rtlCol="0">
            <a:normAutofit/>
          </a:bodyPr>
          <a:lstStyle>
            <a:lvl1pPr marL="164592" indent="-164592" algn="l" defTabSz="914400" rtl="0" eaLnBrk="1" latinLnBrk="0" hangingPunct="1">
              <a:lnSpc>
                <a:spcPct val="100000"/>
              </a:lnSpc>
              <a:spcBef>
                <a:spcPts val="1867"/>
              </a:spcBef>
              <a:spcAft>
                <a:spcPts val="0"/>
              </a:spcAft>
              <a:buClr>
                <a:schemeClr val="tx1"/>
              </a:buClr>
              <a:buFontTx/>
              <a:buNone/>
              <a:defRPr sz="2000" kern="1200" baseline="0">
                <a:solidFill>
                  <a:schemeClr val="tx1"/>
                </a:solidFill>
                <a:latin typeface="+mn-lt"/>
                <a:ea typeface="+mn-ea"/>
                <a:cs typeface="+mn-cs"/>
              </a:defRPr>
            </a:lvl1pPr>
            <a:lvl2pPr marL="457200" indent="-164592" algn="l" defTabSz="914400" rtl="0" eaLnBrk="1" latinLnBrk="0" hangingPunct="1">
              <a:lnSpc>
                <a:spcPct val="100000"/>
              </a:lnSpc>
              <a:spcBef>
                <a:spcPts val="600"/>
              </a:spcBef>
              <a:buClr>
                <a:schemeClr val="tx1"/>
              </a:buClr>
              <a:buFontTx/>
              <a:buNone/>
              <a:defRPr sz="1800" kern="1200">
                <a:solidFill>
                  <a:schemeClr val="tx1"/>
                </a:solidFill>
                <a:latin typeface="+mn-lt"/>
                <a:ea typeface="+mn-ea"/>
                <a:cs typeface="+mn-cs"/>
              </a:defRPr>
            </a:lvl2pPr>
            <a:lvl3pPr marL="740664" indent="-164592" algn="l" defTabSz="914400" rtl="0" eaLnBrk="1" latinLnBrk="0" hangingPunct="1">
              <a:lnSpc>
                <a:spcPct val="100000"/>
              </a:lnSpc>
              <a:spcBef>
                <a:spcPts val="600"/>
              </a:spcBef>
              <a:buClr>
                <a:schemeClr val="tx1"/>
              </a:buClr>
              <a:buFontTx/>
              <a:buNone/>
              <a:defRPr sz="1600" kern="1200">
                <a:solidFill>
                  <a:schemeClr val="tx1"/>
                </a:solidFill>
                <a:latin typeface="+mn-lt"/>
                <a:ea typeface="+mn-ea"/>
                <a:cs typeface="+mn-cs"/>
              </a:defRPr>
            </a:lvl3pPr>
            <a:lvl4pPr marL="1033272" indent="-164592" algn="l" defTabSz="914400" rtl="0" eaLnBrk="1" latinLnBrk="0" hangingPunct="1">
              <a:lnSpc>
                <a:spcPct val="100000"/>
              </a:lnSpc>
              <a:spcBef>
                <a:spcPts val="336"/>
              </a:spcBef>
              <a:buClr>
                <a:schemeClr val="tx1"/>
              </a:buClr>
              <a:buFontTx/>
              <a:buNone/>
              <a:defRPr sz="1400" kern="1200">
                <a:solidFill>
                  <a:schemeClr val="tx1"/>
                </a:solidFill>
                <a:latin typeface="+mn-lt"/>
                <a:ea typeface="+mn-ea"/>
                <a:cs typeface="+mn-cs"/>
              </a:defRPr>
            </a:lvl4pPr>
            <a:lvl5pPr marL="1033272" indent="-164592" algn="l" defTabSz="914400" rtl="0" eaLnBrk="1" latinLnBrk="0" hangingPunct="1">
              <a:lnSpc>
                <a:spcPct val="100000"/>
              </a:lnSpc>
              <a:spcBef>
                <a:spcPts val="336"/>
              </a:spcBef>
              <a:buClr>
                <a:schemeClr val="tx1"/>
              </a:buClr>
              <a:buFontTx/>
              <a:buNone/>
              <a:defRPr sz="1400" kern="1200">
                <a:solidFill>
                  <a:schemeClr val="tx1"/>
                </a:solidFill>
                <a:latin typeface="+mn-lt"/>
                <a:ea typeface="+mn-ea"/>
                <a:cs typeface="+mn-cs"/>
              </a:defRPr>
            </a:lvl5pPr>
            <a:lvl6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6pPr>
            <a:lvl7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7pPr>
            <a:lvl8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8pPr>
            <a:lvl9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9pPr>
          </a:lstStyle>
          <a:p>
            <a:pPr marL="0" indent="0">
              <a:lnSpc>
                <a:spcPct val="150000"/>
              </a:lnSpc>
              <a:spcBef>
                <a:spcPts val="0"/>
              </a:spcBef>
              <a:buClr>
                <a:srgbClr val="7030A0"/>
              </a:buClr>
            </a:pPr>
            <a:r>
              <a:rPr lang="en-US" altLang="zh-TW"/>
              <a:t>Smoke sensor:</a:t>
            </a:r>
          </a:p>
          <a:p>
            <a:pPr marL="342900" indent="-342900">
              <a:lnSpc>
                <a:spcPct val="150000"/>
              </a:lnSpc>
              <a:spcBef>
                <a:spcPts val="0"/>
              </a:spcBef>
              <a:buClr>
                <a:srgbClr val="7030A0"/>
              </a:buClr>
              <a:buFontTx/>
              <a:buChar char="-"/>
            </a:pPr>
            <a:r>
              <a:rPr lang="en-US" altLang="zh-TW"/>
              <a:t>Slow detection</a:t>
            </a:r>
          </a:p>
          <a:p>
            <a:pPr marL="342900" indent="-342900">
              <a:lnSpc>
                <a:spcPct val="150000"/>
              </a:lnSpc>
              <a:spcBef>
                <a:spcPts val="0"/>
              </a:spcBef>
              <a:buClr>
                <a:srgbClr val="7030A0"/>
              </a:buClr>
              <a:buFontTx/>
              <a:buChar char="-"/>
            </a:pPr>
            <a:r>
              <a:rPr lang="en-US" altLang="zh-TW"/>
              <a:t>no location of flame</a:t>
            </a:r>
          </a:p>
        </p:txBody>
      </p:sp>
      <p:pic>
        <p:nvPicPr>
          <p:cNvPr id="10" name="Picture 4" descr="https://productimages.withfloats.com/actual/5c2de45e8a991f0001dcf561.jpg">
            <a:extLst>
              <a:ext uri="{FF2B5EF4-FFF2-40B4-BE49-F238E27FC236}">
                <a16:creationId xmlns:a16="http://schemas.microsoft.com/office/drawing/2014/main" id="{F1F84CDE-F8C8-40E1-8E09-28BA20976AE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2268"/>
          <a:stretch/>
        </p:blipFill>
        <p:spPr bwMode="auto">
          <a:xfrm>
            <a:off x="604500" y="4198760"/>
            <a:ext cx="1108663" cy="2608353"/>
          </a:xfrm>
          <a:prstGeom prst="rect">
            <a:avLst/>
          </a:prstGeom>
          <a:noFill/>
          <a:extLst>
            <a:ext uri="{909E8E84-426E-40DD-AFC4-6F175D3DCCD1}">
              <a14:hiddenFill xmlns:a14="http://schemas.microsoft.com/office/drawing/2010/main">
                <a:solidFill>
                  <a:srgbClr val="FFFFFF"/>
                </a:solidFill>
              </a14:hiddenFill>
            </a:ext>
          </a:extLst>
        </p:spPr>
      </p:pic>
      <p:sp>
        <p:nvSpPr>
          <p:cNvPr id="11" name="Text Placeholder 2">
            <a:extLst>
              <a:ext uri="{FF2B5EF4-FFF2-40B4-BE49-F238E27FC236}">
                <a16:creationId xmlns:a16="http://schemas.microsoft.com/office/drawing/2014/main" id="{DEC6EB0B-5AD7-49CB-93D9-D2807C86F27E}"/>
              </a:ext>
            </a:extLst>
          </p:cNvPr>
          <p:cNvSpPr txBox="1">
            <a:spLocks/>
          </p:cNvSpPr>
          <p:nvPr/>
        </p:nvSpPr>
        <p:spPr>
          <a:xfrm>
            <a:off x="2144096" y="4727727"/>
            <a:ext cx="3516284" cy="3004902"/>
          </a:xfrm>
          <a:prstGeom prst="rect">
            <a:avLst/>
          </a:prstGeom>
        </p:spPr>
        <p:txBody>
          <a:bodyPr vert="horz" lIns="91440" tIns="45720" rIns="91440" bIns="45720" rtlCol="0">
            <a:normAutofit/>
          </a:bodyPr>
          <a:lstStyle>
            <a:lvl1pPr marL="164592" indent="-164592" algn="l" defTabSz="914400" rtl="0" eaLnBrk="1" latinLnBrk="0" hangingPunct="1">
              <a:lnSpc>
                <a:spcPct val="100000"/>
              </a:lnSpc>
              <a:spcBef>
                <a:spcPts val="1867"/>
              </a:spcBef>
              <a:spcAft>
                <a:spcPts val="0"/>
              </a:spcAft>
              <a:buClr>
                <a:schemeClr val="tx1"/>
              </a:buClr>
              <a:buFontTx/>
              <a:buNone/>
              <a:defRPr sz="2000" kern="1200" baseline="0">
                <a:solidFill>
                  <a:schemeClr val="tx1"/>
                </a:solidFill>
                <a:latin typeface="+mn-lt"/>
                <a:ea typeface="+mn-ea"/>
                <a:cs typeface="+mn-cs"/>
              </a:defRPr>
            </a:lvl1pPr>
            <a:lvl2pPr marL="457200" indent="-164592" algn="l" defTabSz="914400" rtl="0" eaLnBrk="1" latinLnBrk="0" hangingPunct="1">
              <a:lnSpc>
                <a:spcPct val="100000"/>
              </a:lnSpc>
              <a:spcBef>
                <a:spcPts val="600"/>
              </a:spcBef>
              <a:buClr>
                <a:schemeClr val="tx1"/>
              </a:buClr>
              <a:buFontTx/>
              <a:buNone/>
              <a:defRPr sz="1800" kern="1200">
                <a:solidFill>
                  <a:schemeClr val="tx1"/>
                </a:solidFill>
                <a:latin typeface="+mn-lt"/>
                <a:ea typeface="+mn-ea"/>
                <a:cs typeface="+mn-cs"/>
              </a:defRPr>
            </a:lvl2pPr>
            <a:lvl3pPr marL="740664" indent="-164592" algn="l" defTabSz="914400" rtl="0" eaLnBrk="1" latinLnBrk="0" hangingPunct="1">
              <a:lnSpc>
                <a:spcPct val="100000"/>
              </a:lnSpc>
              <a:spcBef>
                <a:spcPts val="600"/>
              </a:spcBef>
              <a:buClr>
                <a:schemeClr val="tx1"/>
              </a:buClr>
              <a:buFontTx/>
              <a:buNone/>
              <a:defRPr sz="1600" kern="1200">
                <a:solidFill>
                  <a:schemeClr val="tx1"/>
                </a:solidFill>
                <a:latin typeface="+mn-lt"/>
                <a:ea typeface="+mn-ea"/>
                <a:cs typeface="+mn-cs"/>
              </a:defRPr>
            </a:lvl3pPr>
            <a:lvl4pPr marL="1033272" indent="-164592" algn="l" defTabSz="914400" rtl="0" eaLnBrk="1" latinLnBrk="0" hangingPunct="1">
              <a:lnSpc>
                <a:spcPct val="100000"/>
              </a:lnSpc>
              <a:spcBef>
                <a:spcPts val="336"/>
              </a:spcBef>
              <a:buClr>
                <a:schemeClr val="tx1"/>
              </a:buClr>
              <a:buFontTx/>
              <a:buNone/>
              <a:defRPr sz="1400" kern="1200">
                <a:solidFill>
                  <a:schemeClr val="tx1"/>
                </a:solidFill>
                <a:latin typeface="+mn-lt"/>
                <a:ea typeface="+mn-ea"/>
                <a:cs typeface="+mn-cs"/>
              </a:defRPr>
            </a:lvl4pPr>
            <a:lvl5pPr marL="1033272" indent="-164592" algn="l" defTabSz="914400" rtl="0" eaLnBrk="1" latinLnBrk="0" hangingPunct="1">
              <a:lnSpc>
                <a:spcPct val="100000"/>
              </a:lnSpc>
              <a:spcBef>
                <a:spcPts val="336"/>
              </a:spcBef>
              <a:buClr>
                <a:schemeClr val="tx1"/>
              </a:buClr>
              <a:buFontTx/>
              <a:buNone/>
              <a:defRPr sz="1400" kern="1200">
                <a:solidFill>
                  <a:schemeClr val="tx1"/>
                </a:solidFill>
                <a:latin typeface="+mn-lt"/>
                <a:ea typeface="+mn-ea"/>
                <a:cs typeface="+mn-cs"/>
              </a:defRPr>
            </a:lvl5pPr>
            <a:lvl6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6pPr>
            <a:lvl7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7pPr>
            <a:lvl8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8pPr>
            <a:lvl9pPr marL="1033272" indent="-164592" algn="l" defTabSz="914400" rtl="0" eaLnBrk="1" latinLnBrk="0" hangingPunct="1">
              <a:lnSpc>
                <a:spcPct val="100000"/>
              </a:lnSpc>
              <a:spcBef>
                <a:spcPts val="336"/>
              </a:spcBef>
              <a:buClr>
                <a:schemeClr val="tx1"/>
              </a:buClr>
              <a:buFont typeface="Arial" panose="020B0604020202020204" pitchFamily="34" charset="0"/>
              <a:buChar char="–"/>
              <a:defRPr sz="1400" kern="1200">
                <a:solidFill>
                  <a:schemeClr val="tx1"/>
                </a:solidFill>
                <a:latin typeface="+mn-lt"/>
                <a:ea typeface="+mn-ea"/>
                <a:cs typeface="+mn-cs"/>
              </a:defRPr>
            </a:lvl9pPr>
          </a:lstStyle>
          <a:p>
            <a:pPr marL="0" indent="0">
              <a:lnSpc>
                <a:spcPct val="150000"/>
              </a:lnSpc>
              <a:spcBef>
                <a:spcPts val="0"/>
              </a:spcBef>
              <a:buClr>
                <a:srgbClr val="7030A0"/>
              </a:buClr>
            </a:pPr>
            <a:r>
              <a:rPr lang="en-US" altLang="zh-TW"/>
              <a:t>Wide water spray nozzle:</a:t>
            </a:r>
          </a:p>
          <a:p>
            <a:pPr marL="342900" indent="-342900">
              <a:lnSpc>
                <a:spcPct val="150000"/>
              </a:lnSpc>
              <a:spcBef>
                <a:spcPts val="0"/>
              </a:spcBef>
              <a:buClr>
                <a:srgbClr val="7030A0"/>
              </a:buClr>
              <a:buFont typeface="Arial" panose="020B0604020202020204" pitchFamily="34" charset="0"/>
              <a:buChar char="•"/>
            </a:pPr>
            <a:r>
              <a:rPr lang="en-US" altLang="zh-TW"/>
              <a:t>Waste water</a:t>
            </a:r>
          </a:p>
          <a:p>
            <a:pPr marL="342900" indent="-342900">
              <a:lnSpc>
                <a:spcPct val="150000"/>
              </a:lnSpc>
              <a:spcBef>
                <a:spcPts val="0"/>
              </a:spcBef>
              <a:buClr>
                <a:srgbClr val="7030A0"/>
              </a:buClr>
              <a:buFont typeface="Arial" panose="020B0604020202020204" pitchFamily="34" charset="0"/>
              <a:buChar char="•"/>
            </a:pPr>
            <a:r>
              <a:rPr lang="en-US" altLang="zh-TW"/>
              <a:t>Causing damage to other furniture</a:t>
            </a:r>
          </a:p>
        </p:txBody>
      </p:sp>
      <p:sp>
        <p:nvSpPr>
          <p:cNvPr id="12" name="Title 1">
            <a:extLst>
              <a:ext uri="{FF2B5EF4-FFF2-40B4-BE49-F238E27FC236}">
                <a16:creationId xmlns:a16="http://schemas.microsoft.com/office/drawing/2014/main" id="{782954AB-D4D4-4773-A8F7-723555F4DA35}"/>
              </a:ext>
            </a:extLst>
          </p:cNvPr>
          <p:cNvSpPr txBox="1">
            <a:spLocks/>
          </p:cNvSpPr>
          <p:nvPr/>
        </p:nvSpPr>
        <p:spPr>
          <a:xfrm>
            <a:off x="496750" y="2286000"/>
            <a:ext cx="4769147" cy="1143000"/>
          </a:xfrm>
          <a:prstGeom prst="rect">
            <a:avLst/>
          </a:prstGeom>
        </p:spPr>
        <p:txBody>
          <a:bodyPr vert="horz" lIns="91440" tIns="45720" rIns="91440" bIns="45720" rtlCol="0" anchor="ctr">
            <a:normAutofit/>
          </a:bodyPr>
          <a:lstStyle>
            <a:lvl1pPr algn="l" defTabSz="914400" rtl="0" eaLnBrk="1" latinLnBrk="0" hangingPunct="1">
              <a:lnSpc>
                <a:spcPct val="100000"/>
              </a:lnSpc>
              <a:spcBef>
                <a:spcPct val="0"/>
              </a:spcBef>
              <a:buNone/>
              <a:defRPr sz="3200" b="1" kern="1200">
                <a:solidFill>
                  <a:srgbClr val="FFFFFF"/>
                </a:solidFill>
                <a:effectLst>
                  <a:outerShdw blurRad="38100" dist="38100" dir="2700000" algn="tl">
                    <a:srgbClr val="000000">
                      <a:alpha val="43137"/>
                    </a:srgbClr>
                  </a:outerShdw>
                </a:effectLst>
                <a:latin typeface="+mj-lt"/>
                <a:ea typeface="+mj-ea"/>
                <a:cs typeface="+mj-cs"/>
              </a:defRPr>
            </a:lvl1pPr>
          </a:lstStyle>
          <a:p>
            <a:r>
              <a:rPr lang="en-US" altLang="zh-CN" sz="2800">
                <a:solidFill>
                  <a:schemeClr val="tx2"/>
                </a:solidFill>
              </a:rPr>
              <a:t>Classic </a:t>
            </a:r>
            <a:r>
              <a:rPr lang="en-US" altLang="zh-TW" sz="2800">
                <a:solidFill>
                  <a:schemeClr val="tx2"/>
                </a:solidFill>
              </a:rPr>
              <a:t>firefighter</a:t>
            </a:r>
            <a:endParaRPr lang="en-US" altLang="zh-CN" sz="2800" dirty="0">
              <a:solidFill>
                <a:schemeClr val="tx2"/>
              </a:solidFill>
            </a:endParaRPr>
          </a:p>
        </p:txBody>
      </p:sp>
      <p:sp>
        <p:nvSpPr>
          <p:cNvPr id="13" name="Arrow: Right 12">
            <a:extLst>
              <a:ext uri="{FF2B5EF4-FFF2-40B4-BE49-F238E27FC236}">
                <a16:creationId xmlns:a16="http://schemas.microsoft.com/office/drawing/2014/main" id="{C774359B-FC1B-4440-B5E0-C35246551B9E}"/>
              </a:ext>
            </a:extLst>
          </p:cNvPr>
          <p:cNvSpPr/>
          <p:nvPr/>
        </p:nvSpPr>
        <p:spPr>
          <a:xfrm>
            <a:off x="5092487" y="2805131"/>
            <a:ext cx="781396" cy="28263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Tree>
    <p:extLst>
      <p:ext uri="{BB962C8B-B14F-4D97-AF65-F5344CB8AC3E}">
        <p14:creationId xmlns:p14="http://schemas.microsoft.com/office/powerpoint/2010/main" val="25251489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50000"/>
              </a:lnSpc>
              <a:spcBef>
                <a:spcPts val="0"/>
              </a:spcBef>
              <a:buClr>
                <a:srgbClr val="7030A0"/>
              </a:buClr>
            </a:pPr>
            <a:r>
              <a:rPr lang="en-US" altLang="zh-TW"/>
              <a:t>System Architecture</a:t>
            </a:r>
          </a:p>
        </p:txBody>
      </p:sp>
      <p:pic>
        <p:nvPicPr>
          <p:cNvPr id="2050" name="Picture 2" descr="https://lh3.googleusercontent.com/Eqf45KkxJ3wsD5XmX5uZDapuTUrjNrd_XKvqsSahG5nqtu5S66u2JxZ4g5XLPifYQwqot7dnD6bg7ZxA_KYTFUTAJoXB3vP9CGsg89RJkrY2l4sCD7NqqY6Bsnkizf63BlL73CuHWBw">
            <a:extLst>
              <a:ext uri="{FF2B5EF4-FFF2-40B4-BE49-F238E27FC236}">
                <a16:creationId xmlns:a16="http://schemas.microsoft.com/office/drawing/2014/main" id="{02C891E8-488A-4D3E-A3D2-2C80AE4AD406}"/>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5048442">
            <a:off x="7934063" y="2780173"/>
            <a:ext cx="1905001" cy="190500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https://lh3.googleusercontent.com/Eqf45KkxJ3wsD5XmX5uZDapuTUrjNrd_XKvqsSahG5nqtu5S66u2JxZ4g5XLPifYQwqot7dnD6bg7ZxA_KYTFUTAJoXB3vP9CGsg89RJkrY2l4sCD7NqqY6Bsnkizf63BlL73CuHWBw">
            <a:extLst>
              <a:ext uri="{FF2B5EF4-FFF2-40B4-BE49-F238E27FC236}">
                <a16:creationId xmlns:a16="http://schemas.microsoft.com/office/drawing/2014/main" id="{5BEC6AA4-158F-4E99-BBD9-B86C6011EAD7}"/>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3552981">
            <a:off x="7828769" y="4476662"/>
            <a:ext cx="1905001" cy="190500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Káº¿t quáº£ hÃ¬nh áº£nh cho flame">
            <a:extLst>
              <a:ext uri="{FF2B5EF4-FFF2-40B4-BE49-F238E27FC236}">
                <a16:creationId xmlns:a16="http://schemas.microsoft.com/office/drawing/2014/main" id="{152E1061-50A6-4DAA-AA63-1C6826220B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60142" y="3920917"/>
            <a:ext cx="1285801" cy="128580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85D5F05-CDD9-4365-B3BA-31E0189F7B45}"/>
              </a:ext>
            </a:extLst>
          </p:cNvPr>
          <p:cNvSpPr txBox="1"/>
          <p:nvPr/>
        </p:nvSpPr>
        <p:spPr>
          <a:xfrm>
            <a:off x="7261759" y="6224937"/>
            <a:ext cx="3249608" cy="646331"/>
          </a:xfrm>
          <a:prstGeom prst="rect">
            <a:avLst/>
          </a:prstGeom>
          <a:noFill/>
        </p:spPr>
        <p:txBody>
          <a:bodyPr wrap="none" rtlCol="0">
            <a:spAutoFit/>
          </a:bodyPr>
          <a:lstStyle/>
          <a:p>
            <a:r>
              <a:rPr lang="en-US"/>
              <a:t>2x thermal sensor 32x24 pixel</a:t>
            </a:r>
          </a:p>
          <a:p>
            <a:r>
              <a:rPr lang="en-US" sz="1800"/>
              <a:t>FOV: </a:t>
            </a:r>
            <a:r>
              <a:rPr lang="en-US"/>
              <a:t>55°x35°</a:t>
            </a:r>
            <a:endParaRPr lang="en-US" sz="1800" dirty="0"/>
          </a:p>
        </p:txBody>
      </p:sp>
      <p:pic>
        <p:nvPicPr>
          <p:cNvPr id="2054" name="Picture 6" descr="Káº¿t quáº£ hÃ¬nh áº£nh cho arc em starter kit">
            <a:extLst>
              <a:ext uri="{FF2B5EF4-FFF2-40B4-BE49-F238E27FC236}">
                <a16:creationId xmlns:a16="http://schemas.microsoft.com/office/drawing/2014/main" id="{E8A5E2E1-F18C-49EC-B8F4-E248BE9A70B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3000" r="98667">
                        <a14:foregroundMark x1="10000" y1="47000" x2="8333" y2="50667"/>
                        <a14:foregroundMark x1="3333" y1="49333" x2="8667" y2="52667"/>
                        <a14:foregroundMark x1="52667" y1="80667" x2="46667" y2="81333"/>
                        <a14:foregroundMark x1="40000" y1="77667" x2="45667" y2="80667"/>
                        <a14:foregroundMark x1="31667" y1="71667" x2="43667" y2="80667"/>
                        <a14:foregroundMark x1="91000" y1="45667" x2="96000" y2="45000"/>
                        <a14:foregroundMark x1="97667" y1="45000" x2="98667" y2="44333"/>
                        <a14:backgroundMark x1="92333" y1="61333" x2="81667" y2="83667"/>
                      </a14:backgroundRemoval>
                    </a14:imgEffect>
                  </a14:imgLayer>
                </a14:imgProps>
              </a:ext>
              <a:ext uri="{28A0092B-C50C-407E-A947-70E740481C1C}">
                <a14:useLocalDpi xmlns:a14="http://schemas.microsoft.com/office/drawing/2010/main" val="0"/>
              </a:ext>
            </a:extLst>
          </a:blip>
          <a:srcRect/>
          <a:stretch>
            <a:fillRect/>
          </a:stretch>
        </p:blipFill>
        <p:spPr bwMode="auto">
          <a:xfrm>
            <a:off x="4235010" y="3429000"/>
            <a:ext cx="2269633" cy="226963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Káº¿t quáº£ hÃ¬nh áº£nh cho 6 axis robot arm">
            <a:extLst>
              <a:ext uri="{FF2B5EF4-FFF2-40B4-BE49-F238E27FC236}">
                <a16:creationId xmlns:a16="http://schemas.microsoft.com/office/drawing/2014/main" id="{EF507231-1613-4126-B3E4-AB8E03C83E2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82906" y="2763300"/>
            <a:ext cx="1743420" cy="170643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Káº¿t quáº£ hÃ¬nh áº£nh cho pump">
            <a:extLst>
              <a:ext uri="{FF2B5EF4-FFF2-40B4-BE49-F238E27FC236}">
                <a16:creationId xmlns:a16="http://schemas.microsoft.com/office/drawing/2014/main" id="{7FDA6803-E7E8-42DE-90DB-628773D11DD3}"/>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16194" b="10820"/>
          <a:stretch/>
        </p:blipFill>
        <p:spPr bwMode="auto">
          <a:xfrm>
            <a:off x="927947" y="5037773"/>
            <a:ext cx="1810954" cy="1321724"/>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37A371BA-AB52-41FB-AA7E-A88531C884B0}"/>
              </a:ext>
            </a:extLst>
          </p:cNvPr>
          <p:cNvCxnSpPr>
            <a:cxnSpLocks/>
          </p:cNvCxnSpPr>
          <p:nvPr/>
        </p:nvCxnSpPr>
        <p:spPr>
          <a:xfrm flipV="1">
            <a:off x="6451224" y="3732673"/>
            <a:ext cx="1481128" cy="341543"/>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9" name="Straight Arrow Connector 18">
            <a:extLst>
              <a:ext uri="{FF2B5EF4-FFF2-40B4-BE49-F238E27FC236}">
                <a16:creationId xmlns:a16="http://schemas.microsoft.com/office/drawing/2014/main" id="{E02161B7-DAE3-4970-9DDD-9684A19C417A}"/>
              </a:ext>
            </a:extLst>
          </p:cNvPr>
          <p:cNvCxnSpPr>
            <a:cxnSpLocks/>
          </p:cNvCxnSpPr>
          <p:nvPr/>
        </p:nvCxnSpPr>
        <p:spPr>
          <a:xfrm>
            <a:off x="6269128" y="5025682"/>
            <a:ext cx="1663224" cy="40348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3E2418BB-D44D-4E6C-9899-F7BD9EB1E69B}"/>
              </a:ext>
            </a:extLst>
          </p:cNvPr>
          <p:cNvCxnSpPr>
            <a:cxnSpLocks/>
          </p:cNvCxnSpPr>
          <p:nvPr/>
        </p:nvCxnSpPr>
        <p:spPr>
          <a:xfrm flipH="1" flipV="1">
            <a:off x="2543694" y="3732676"/>
            <a:ext cx="1908557" cy="34154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4744DD14-C360-4DAC-9082-69E95DDD347E}"/>
              </a:ext>
            </a:extLst>
          </p:cNvPr>
          <p:cNvCxnSpPr>
            <a:cxnSpLocks/>
          </p:cNvCxnSpPr>
          <p:nvPr/>
        </p:nvCxnSpPr>
        <p:spPr>
          <a:xfrm flipH="1">
            <a:off x="3063372" y="5114954"/>
            <a:ext cx="1634848" cy="58367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0" name="TextBox 29">
            <a:extLst>
              <a:ext uri="{FF2B5EF4-FFF2-40B4-BE49-F238E27FC236}">
                <a16:creationId xmlns:a16="http://schemas.microsoft.com/office/drawing/2014/main" id="{EEC87207-24D8-4814-8915-EC22DD695995}"/>
              </a:ext>
            </a:extLst>
          </p:cNvPr>
          <p:cNvSpPr txBox="1"/>
          <p:nvPr/>
        </p:nvSpPr>
        <p:spPr>
          <a:xfrm>
            <a:off x="1578624" y="6155692"/>
            <a:ext cx="1432828" cy="369332"/>
          </a:xfrm>
          <a:prstGeom prst="rect">
            <a:avLst/>
          </a:prstGeom>
          <a:noFill/>
        </p:spPr>
        <p:txBody>
          <a:bodyPr wrap="none" rtlCol="0">
            <a:spAutoFit/>
          </a:bodyPr>
          <a:lstStyle/>
          <a:p>
            <a:r>
              <a:rPr lang="en-US" sz="1800"/>
              <a:t>W</a:t>
            </a:r>
            <a:r>
              <a:rPr lang="en-US"/>
              <a:t>ater pump</a:t>
            </a:r>
            <a:endParaRPr lang="en-US" sz="1800" dirty="0"/>
          </a:p>
        </p:txBody>
      </p:sp>
      <p:sp>
        <p:nvSpPr>
          <p:cNvPr id="31" name="TextBox 30">
            <a:extLst>
              <a:ext uri="{FF2B5EF4-FFF2-40B4-BE49-F238E27FC236}">
                <a16:creationId xmlns:a16="http://schemas.microsoft.com/office/drawing/2014/main" id="{1E8335A5-3AD7-4AB3-98FA-EDEC843CE5DD}"/>
              </a:ext>
            </a:extLst>
          </p:cNvPr>
          <p:cNvSpPr txBox="1"/>
          <p:nvPr/>
        </p:nvSpPr>
        <p:spPr>
          <a:xfrm>
            <a:off x="991493" y="4469738"/>
            <a:ext cx="1838965" cy="369332"/>
          </a:xfrm>
          <a:prstGeom prst="rect">
            <a:avLst/>
          </a:prstGeom>
          <a:noFill/>
        </p:spPr>
        <p:txBody>
          <a:bodyPr wrap="none" rtlCol="0">
            <a:spAutoFit/>
          </a:bodyPr>
          <a:lstStyle/>
          <a:p>
            <a:r>
              <a:rPr lang="en-US" sz="1800"/>
              <a:t>2 axis robot arm</a:t>
            </a:r>
            <a:endParaRPr lang="en-US" sz="1800" dirty="0"/>
          </a:p>
        </p:txBody>
      </p:sp>
      <p:sp>
        <p:nvSpPr>
          <p:cNvPr id="33" name="TextBox 32">
            <a:extLst>
              <a:ext uri="{FF2B5EF4-FFF2-40B4-BE49-F238E27FC236}">
                <a16:creationId xmlns:a16="http://schemas.microsoft.com/office/drawing/2014/main" id="{D3FFF471-63F9-4946-85C6-7399E4B64A38}"/>
              </a:ext>
            </a:extLst>
          </p:cNvPr>
          <p:cNvSpPr txBox="1"/>
          <p:nvPr/>
        </p:nvSpPr>
        <p:spPr>
          <a:xfrm rot="656959">
            <a:off x="2757644" y="3526236"/>
            <a:ext cx="1800493" cy="369332"/>
          </a:xfrm>
          <a:prstGeom prst="rect">
            <a:avLst/>
          </a:prstGeom>
          <a:noFill/>
        </p:spPr>
        <p:txBody>
          <a:bodyPr wrap="none" rtlCol="0">
            <a:spAutoFit/>
          </a:bodyPr>
          <a:lstStyle/>
          <a:p>
            <a:r>
              <a:rPr lang="en-US" sz="1800"/>
              <a:t>2 stepper motor</a:t>
            </a:r>
            <a:endParaRPr lang="en-US" sz="1800" dirty="0"/>
          </a:p>
        </p:txBody>
      </p:sp>
      <p:sp>
        <p:nvSpPr>
          <p:cNvPr id="34" name="TextBox 33">
            <a:extLst>
              <a:ext uri="{FF2B5EF4-FFF2-40B4-BE49-F238E27FC236}">
                <a16:creationId xmlns:a16="http://schemas.microsoft.com/office/drawing/2014/main" id="{BF324606-9D6C-42CE-BE30-4F63615E8F98}"/>
              </a:ext>
            </a:extLst>
          </p:cNvPr>
          <p:cNvSpPr txBox="1"/>
          <p:nvPr/>
        </p:nvSpPr>
        <p:spPr>
          <a:xfrm rot="20393014">
            <a:off x="3225118" y="5031771"/>
            <a:ext cx="1056700" cy="369332"/>
          </a:xfrm>
          <a:prstGeom prst="rect">
            <a:avLst/>
          </a:prstGeom>
          <a:noFill/>
        </p:spPr>
        <p:txBody>
          <a:bodyPr wrap="none" rtlCol="0">
            <a:spAutoFit/>
          </a:bodyPr>
          <a:lstStyle/>
          <a:p>
            <a:r>
              <a:rPr lang="en-US"/>
              <a:t>H bridge</a:t>
            </a:r>
            <a:endParaRPr lang="en-US" sz="1800" dirty="0"/>
          </a:p>
        </p:txBody>
      </p:sp>
      <p:sp>
        <p:nvSpPr>
          <p:cNvPr id="22" name="Rectangle 21">
            <a:extLst>
              <a:ext uri="{FF2B5EF4-FFF2-40B4-BE49-F238E27FC236}">
                <a16:creationId xmlns:a16="http://schemas.microsoft.com/office/drawing/2014/main" id="{44AE9A5B-EE43-4F6F-99EA-314D963BFFA5}"/>
              </a:ext>
            </a:extLst>
          </p:cNvPr>
          <p:cNvSpPr/>
          <p:nvPr/>
        </p:nvSpPr>
        <p:spPr>
          <a:xfrm rot="20913666">
            <a:off x="6872768" y="3498847"/>
            <a:ext cx="543739" cy="369332"/>
          </a:xfrm>
          <a:prstGeom prst="rect">
            <a:avLst/>
          </a:prstGeom>
        </p:spPr>
        <p:txBody>
          <a:bodyPr wrap="none">
            <a:spAutoFit/>
          </a:bodyPr>
          <a:lstStyle/>
          <a:p>
            <a:r>
              <a:rPr lang="en-US"/>
              <a:t>I2C</a:t>
            </a:r>
          </a:p>
        </p:txBody>
      </p:sp>
      <p:sp>
        <p:nvSpPr>
          <p:cNvPr id="36" name="Rectangle 35">
            <a:extLst>
              <a:ext uri="{FF2B5EF4-FFF2-40B4-BE49-F238E27FC236}">
                <a16:creationId xmlns:a16="http://schemas.microsoft.com/office/drawing/2014/main" id="{5CEF155B-0D98-47AC-A310-87363856D91E}"/>
              </a:ext>
            </a:extLst>
          </p:cNvPr>
          <p:cNvSpPr/>
          <p:nvPr/>
        </p:nvSpPr>
        <p:spPr>
          <a:xfrm rot="859852">
            <a:off x="6872768" y="4870984"/>
            <a:ext cx="543739" cy="369332"/>
          </a:xfrm>
          <a:prstGeom prst="rect">
            <a:avLst/>
          </a:prstGeom>
        </p:spPr>
        <p:txBody>
          <a:bodyPr wrap="none">
            <a:spAutoFit/>
          </a:bodyPr>
          <a:lstStyle/>
          <a:p>
            <a:r>
              <a:rPr lang="en-US"/>
              <a:t>I2C</a:t>
            </a:r>
          </a:p>
        </p:txBody>
      </p:sp>
      <p:sp>
        <p:nvSpPr>
          <p:cNvPr id="41" name="Rectangle 40">
            <a:extLst>
              <a:ext uri="{FF2B5EF4-FFF2-40B4-BE49-F238E27FC236}">
                <a16:creationId xmlns:a16="http://schemas.microsoft.com/office/drawing/2014/main" id="{AEF7975B-0438-4E24-8575-6F1B0DB1480C}"/>
              </a:ext>
            </a:extLst>
          </p:cNvPr>
          <p:cNvSpPr/>
          <p:nvPr/>
        </p:nvSpPr>
        <p:spPr>
          <a:xfrm rot="20817639">
            <a:off x="6300224" y="3878534"/>
            <a:ext cx="1877437" cy="369332"/>
          </a:xfrm>
          <a:prstGeom prst="rect">
            <a:avLst/>
          </a:prstGeom>
        </p:spPr>
        <p:txBody>
          <a:bodyPr wrap="none">
            <a:spAutoFit/>
          </a:bodyPr>
          <a:lstStyle/>
          <a:p>
            <a:r>
              <a:rPr lang="en-US"/>
              <a:t>Flame directions</a:t>
            </a:r>
          </a:p>
        </p:txBody>
      </p:sp>
      <p:sp>
        <p:nvSpPr>
          <p:cNvPr id="42" name="Rectangle 41">
            <a:extLst>
              <a:ext uri="{FF2B5EF4-FFF2-40B4-BE49-F238E27FC236}">
                <a16:creationId xmlns:a16="http://schemas.microsoft.com/office/drawing/2014/main" id="{BFC3E415-FA76-48F2-BD35-BF5C989CBC7E}"/>
              </a:ext>
            </a:extLst>
          </p:cNvPr>
          <p:cNvSpPr/>
          <p:nvPr/>
        </p:nvSpPr>
        <p:spPr>
          <a:xfrm rot="816656">
            <a:off x="6160541" y="5235656"/>
            <a:ext cx="1877437" cy="369332"/>
          </a:xfrm>
          <a:prstGeom prst="rect">
            <a:avLst/>
          </a:prstGeom>
        </p:spPr>
        <p:txBody>
          <a:bodyPr wrap="none">
            <a:spAutoFit/>
          </a:bodyPr>
          <a:lstStyle/>
          <a:p>
            <a:r>
              <a:rPr lang="en-US"/>
              <a:t>Flame directions</a:t>
            </a:r>
          </a:p>
        </p:txBody>
      </p:sp>
      <p:sp>
        <p:nvSpPr>
          <p:cNvPr id="43" name="Rectangle 42">
            <a:extLst>
              <a:ext uri="{FF2B5EF4-FFF2-40B4-BE49-F238E27FC236}">
                <a16:creationId xmlns:a16="http://schemas.microsoft.com/office/drawing/2014/main" id="{D05750BC-3CE3-4F26-8161-51806A04D5D9}"/>
              </a:ext>
            </a:extLst>
          </p:cNvPr>
          <p:cNvSpPr/>
          <p:nvPr/>
        </p:nvSpPr>
        <p:spPr>
          <a:xfrm>
            <a:off x="4438781" y="5767600"/>
            <a:ext cx="2749471" cy="369332"/>
          </a:xfrm>
          <a:prstGeom prst="rect">
            <a:avLst/>
          </a:prstGeom>
        </p:spPr>
        <p:txBody>
          <a:bodyPr wrap="none">
            <a:spAutoFit/>
          </a:bodyPr>
          <a:lstStyle/>
          <a:p>
            <a:r>
              <a:rPr lang="en-US"/>
              <a:t>Calculate flame locations</a:t>
            </a:r>
          </a:p>
        </p:txBody>
      </p:sp>
      <p:cxnSp>
        <p:nvCxnSpPr>
          <p:cNvPr id="44" name="Straight Arrow Connector 43">
            <a:extLst>
              <a:ext uri="{FF2B5EF4-FFF2-40B4-BE49-F238E27FC236}">
                <a16:creationId xmlns:a16="http://schemas.microsoft.com/office/drawing/2014/main" id="{F787EB39-A650-43CE-A532-F67D18C6C003}"/>
              </a:ext>
            </a:extLst>
          </p:cNvPr>
          <p:cNvCxnSpPr>
            <a:cxnSpLocks/>
            <a:endCxn id="43" idx="0"/>
          </p:cNvCxnSpPr>
          <p:nvPr/>
        </p:nvCxnSpPr>
        <p:spPr>
          <a:xfrm>
            <a:off x="5339027" y="5440295"/>
            <a:ext cx="474490" cy="327305"/>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7" name="TextBox 46">
            <a:extLst>
              <a:ext uri="{FF2B5EF4-FFF2-40B4-BE49-F238E27FC236}">
                <a16:creationId xmlns:a16="http://schemas.microsoft.com/office/drawing/2014/main" id="{0124F1AB-7596-4C4B-BC2F-6DC8DA35B1ED}"/>
              </a:ext>
            </a:extLst>
          </p:cNvPr>
          <p:cNvSpPr txBox="1"/>
          <p:nvPr/>
        </p:nvSpPr>
        <p:spPr>
          <a:xfrm rot="20393014">
            <a:off x="3245476" y="5386886"/>
            <a:ext cx="1415772" cy="369332"/>
          </a:xfrm>
          <a:prstGeom prst="rect">
            <a:avLst/>
          </a:prstGeom>
          <a:noFill/>
        </p:spPr>
        <p:txBody>
          <a:bodyPr wrap="none" rtlCol="0">
            <a:spAutoFit/>
          </a:bodyPr>
          <a:lstStyle/>
          <a:p>
            <a:r>
              <a:rPr lang="en-US"/>
              <a:t>Spray water</a:t>
            </a:r>
            <a:endParaRPr lang="en-US" sz="1800" dirty="0"/>
          </a:p>
        </p:txBody>
      </p:sp>
      <p:sp>
        <p:nvSpPr>
          <p:cNvPr id="48" name="TextBox 47">
            <a:extLst>
              <a:ext uri="{FF2B5EF4-FFF2-40B4-BE49-F238E27FC236}">
                <a16:creationId xmlns:a16="http://schemas.microsoft.com/office/drawing/2014/main" id="{ED564E65-ADBF-40DC-8F76-6C5E5948B32D}"/>
              </a:ext>
            </a:extLst>
          </p:cNvPr>
          <p:cNvSpPr txBox="1"/>
          <p:nvPr/>
        </p:nvSpPr>
        <p:spPr>
          <a:xfrm rot="597549">
            <a:off x="2302262" y="3903545"/>
            <a:ext cx="2108269" cy="369332"/>
          </a:xfrm>
          <a:prstGeom prst="rect">
            <a:avLst/>
          </a:prstGeom>
          <a:noFill/>
        </p:spPr>
        <p:txBody>
          <a:bodyPr wrap="none" rtlCol="0">
            <a:spAutoFit/>
          </a:bodyPr>
          <a:lstStyle/>
          <a:p>
            <a:r>
              <a:rPr lang="en-US"/>
              <a:t>Move spray nozzle</a:t>
            </a:r>
            <a:endParaRPr lang="en-US" sz="1800" dirty="0"/>
          </a:p>
        </p:txBody>
      </p:sp>
    </p:spTree>
    <p:extLst>
      <p:ext uri="{BB962C8B-B14F-4D97-AF65-F5344CB8AC3E}">
        <p14:creationId xmlns:p14="http://schemas.microsoft.com/office/powerpoint/2010/main" val="1882656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3F652-8D78-4440-8293-D9D67F098949}"/>
              </a:ext>
            </a:extLst>
          </p:cNvPr>
          <p:cNvSpPr>
            <a:spLocks noGrp="1"/>
          </p:cNvSpPr>
          <p:nvPr>
            <p:ph type="title"/>
          </p:nvPr>
        </p:nvSpPr>
        <p:spPr/>
        <p:txBody>
          <a:bodyPr/>
          <a:lstStyle/>
          <a:p>
            <a:r>
              <a:rPr lang="en-US"/>
              <a:t>Flame directions - Example</a:t>
            </a:r>
          </a:p>
        </p:txBody>
      </p:sp>
      <p:graphicFrame>
        <p:nvGraphicFramePr>
          <p:cNvPr id="4" name="Table 3">
            <a:extLst>
              <a:ext uri="{FF2B5EF4-FFF2-40B4-BE49-F238E27FC236}">
                <a16:creationId xmlns:a16="http://schemas.microsoft.com/office/drawing/2014/main" id="{C3643586-61FE-44D8-85AD-5726E116A575}"/>
              </a:ext>
            </a:extLst>
          </p:cNvPr>
          <p:cNvGraphicFramePr>
            <a:graphicFrameLocks noGrp="1"/>
          </p:cNvGraphicFramePr>
          <p:nvPr>
            <p:extLst>
              <p:ext uri="{D42A27DB-BD31-4B8C-83A1-F6EECF244321}">
                <p14:modId xmlns:p14="http://schemas.microsoft.com/office/powerpoint/2010/main" val="2174267934"/>
              </p:ext>
            </p:extLst>
          </p:nvPr>
        </p:nvGraphicFramePr>
        <p:xfrm>
          <a:off x="1721610" y="2972415"/>
          <a:ext cx="3343563" cy="3337560"/>
        </p:xfrm>
        <a:graphic>
          <a:graphicData uri="http://schemas.openxmlformats.org/drawingml/2006/table">
            <a:tbl>
              <a:tblPr firstRow="1" bandRow="1">
                <a:tableStyleId>{5C22544A-7EE6-4342-B048-85BDC9FD1C3A}</a:tableStyleId>
              </a:tblPr>
              <a:tblGrid>
                <a:gridCol w="371507">
                  <a:extLst>
                    <a:ext uri="{9D8B030D-6E8A-4147-A177-3AD203B41FA5}">
                      <a16:colId xmlns:a16="http://schemas.microsoft.com/office/drawing/2014/main" val="1440785924"/>
                    </a:ext>
                  </a:extLst>
                </a:gridCol>
                <a:gridCol w="371507">
                  <a:extLst>
                    <a:ext uri="{9D8B030D-6E8A-4147-A177-3AD203B41FA5}">
                      <a16:colId xmlns:a16="http://schemas.microsoft.com/office/drawing/2014/main" val="1142943084"/>
                    </a:ext>
                  </a:extLst>
                </a:gridCol>
                <a:gridCol w="371507">
                  <a:extLst>
                    <a:ext uri="{9D8B030D-6E8A-4147-A177-3AD203B41FA5}">
                      <a16:colId xmlns:a16="http://schemas.microsoft.com/office/drawing/2014/main" val="3557609096"/>
                    </a:ext>
                  </a:extLst>
                </a:gridCol>
                <a:gridCol w="371507">
                  <a:extLst>
                    <a:ext uri="{9D8B030D-6E8A-4147-A177-3AD203B41FA5}">
                      <a16:colId xmlns:a16="http://schemas.microsoft.com/office/drawing/2014/main" val="2314863591"/>
                    </a:ext>
                  </a:extLst>
                </a:gridCol>
                <a:gridCol w="371507">
                  <a:extLst>
                    <a:ext uri="{9D8B030D-6E8A-4147-A177-3AD203B41FA5}">
                      <a16:colId xmlns:a16="http://schemas.microsoft.com/office/drawing/2014/main" val="1533488643"/>
                    </a:ext>
                  </a:extLst>
                </a:gridCol>
                <a:gridCol w="371507">
                  <a:extLst>
                    <a:ext uri="{9D8B030D-6E8A-4147-A177-3AD203B41FA5}">
                      <a16:colId xmlns:a16="http://schemas.microsoft.com/office/drawing/2014/main" val="2678002777"/>
                    </a:ext>
                  </a:extLst>
                </a:gridCol>
                <a:gridCol w="371507">
                  <a:extLst>
                    <a:ext uri="{9D8B030D-6E8A-4147-A177-3AD203B41FA5}">
                      <a16:colId xmlns:a16="http://schemas.microsoft.com/office/drawing/2014/main" val="1104773121"/>
                    </a:ext>
                  </a:extLst>
                </a:gridCol>
                <a:gridCol w="371507">
                  <a:extLst>
                    <a:ext uri="{9D8B030D-6E8A-4147-A177-3AD203B41FA5}">
                      <a16:colId xmlns:a16="http://schemas.microsoft.com/office/drawing/2014/main" val="3197960203"/>
                    </a:ext>
                  </a:extLst>
                </a:gridCol>
                <a:gridCol w="371507">
                  <a:extLst>
                    <a:ext uri="{9D8B030D-6E8A-4147-A177-3AD203B41FA5}">
                      <a16:colId xmlns:a16="http://schemas.microsoft.com/office/drawing/2014/main" val="2225139304"/>
                    </a:ext>
                  </a:extLst>
                </a:gridCol>
              </a:tblGrid>
              <a:tr h="370840">
                <a:tc>
                  <a:txBody>
                    <a:bodyPr/>
                    <a:lstStyle/>
                    <a:p>
                      <a:pPr algn="ctr"/>
                      <a:r>
                        <a:rPr lang="en-US" sz="1600" b="0">
                          <a:solidFill>
                            <a:schemeClr val="tx2"/>
                          </a:solidFill>
                        </a:rPr>
                        <a:t>4</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475287246"/>
                  </a:ext>
                </a:extLst>
              </a:tr>
              <a:tr h="370840">
                <a:tc>
                  <a:txBody>
                    <a:bodyPr/>
                    <a:lstStyle/>
                    <a:p>
                      <a:pPr algn="ctr"/>
                      <a:r>
                        <a:rPr lang="en-US" sz="1600" b="0">
                          <a:solidFill>
                            <a:schemeClr val="tx2"/>
                          </a:solidFill>
                        </a:rPr>
                        <a:t>3</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955887617"/>
                  </a:ext>
                </a:extLst>
              </a:tr>
              <a:tr h="370840">
                <a:tc>
                  <a:txBody>
                    <a:bodyPr/>
                    <a:lstStyle/>
                    <a:p>
                      <a:pPr algn="ctr"/>
                      <a:r>
                        <a:rPr lang="en-US" sz="1600" b="0">
                          <a:solidFill>
                            <a:schemeClr val="tx2"/>
                          </a:solidFill>
                        </a:rPr>
                        <a:t>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8158208"/>
                  </a:ext>
                </a:extLst>
              </a:tr>
              <a:tr h="370840">
                <a:tc>
                  <a:txBody>
                    <a:bodyPr/>
                    <a:lstStyle/>
                    <a:p>
                      <a:pPr algn="ctr"/>
                      <a:r>
                        <a:rPr lang="en-US" sz="1600" b="0">
                          <a:solidFill>
                            <a:schemeClr val="tx2"/>
                          </a:solidFill>
                        </a:rPr>
                        <a:t>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3672217841"/>
                  </a:ext>
                </a:extLst>
              </a:tr>
              <a:tr h="370840">
                <a:tc>
                  <a:txBody>
                    <a:bodyPr/>
                    <a:lstStyle/>
                    <a:p>
                      <a:pPr algn="ctr"/>
                      <a:r>
                        <a:rPr lang="en-US" sz="1600" b="0">
                          <a:solidFill>
                            <a:schemeClr val="tx2"/>
                          </a:solidFill>
                        </a:rPr>
                        <a:t>-1</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115800463"/>
                  </a:ext>
                </a:extLst>
              </a:tr>
              <a:tr h="370840">
                <a:tc>
                  <a:txBody>
                    <a:bodyPr/>
                    <a:lstStyle/>
                    <a:p>
                      <a:pPr algn="ctr"/>
                      <a:r>
                        <a:rPr lang="en-US" sz="1600" b="0">
                          <a:solidFill>
                            <a:schemeClr val="tx2"/>
                          </a:solidFill>
                        </a:rPr>
                        <a:t>-2</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239953510"/>
                  </a:ext>
                </a:extLst>
              </a:tr>
              <a:tr h="370840">
                <a:tc>
                  <a:txBody>
                    <a:bodyPr/>
                    <a:lstStyle/>
                    <a:p>
                      <a:pPr algn="ctr"/>
                      <a:r>
                        <a:rPr lang="en-US" sz="1600" b="0">
                          <a:solidFill>
                            <a:schemeClr val="tx2"/>
                          </a:solidFill>
                        </a:rPr>
                        <a:t>-3</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2524302542"/>
                  </a:ext>
                </a:extLst>
              </a:tr>
              <a:tr h="370840">
                <a:tc>
                  <a:txBody>
                    <a:bodyPr/>
                    <a:lstStyle/>
                    <a:p>
                      <a:pPr algn="ctr"/>
                      <a:r>
                        <a:rPr lang="en-US" sz="1600" b="0">
                          <a:solidFill>
                            <a:schemeClr val="tx2"/>
                          </a:solidFill>
                        </a:rPr>
                        <a:t>-4</a:t>
                      </a:r>
                    </a:p>
                  </a:txBody>
                  <a:tcP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a:endParaRPr lang="en-US" sz="1600" b="0">
                        <a:solidFill>
                          <a:schemeClr val="tx2"/>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3849040021"/>
                  </a:ext>
                </a:extLst>
              </a:tr>
              <a:tr h="370840">
                <a:tc>
                  <a:txBody>
                    <a:bodyPr/>
                    <a:lstStyle/>
                    <a:p>
                      <a:pPr algn="ctr"/>
                      <a:endParaRPr lang="en-US" sz="1600" b="0">
                        <a:solidFill>
                          <a:schemeClr val="tx2"/>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600" b="0">
                          <a:solidFill>
                            <a:schemeClr val="tx2"/>
                          </a:solidFill>
                        </a:rPr>
                        <a:t>-4</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600" b="0">
                          <a:solidFill>
                            <a:schemeClr val="tx2"/>
                          </a:solidFill>
                        </a:rPr>
                        <a:t>-3</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600" b="0">
                          <a:solidFill>
                            <a:schemeClr val="tx2"/>
                          </a:solidFill>
                        </a:rPr>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600" b="0">
                          <a:solidFill>
                            <a:schemeClr val="tx2"/>
                          </a:solidFill>
                        </a:rPr>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600" b="0">
                          <a:solidFill>
                            <a:schemeClr val="tx2"/>
                          </a:solidFill>
                        </a:rPr>
                        <a:t>1</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600" b="0">
                          <a:solidFill>
                            <a:schemeClr val="tx2"/>
                          </a:solidFill>
                        </a:rPr>
                        <a:t>2</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600" b="0">
                          <a:solidFill>
                            <a:schemeClr val="tx2"/>
                          </a:solidFill>
                        </a:rPr>
                        <a:t>3</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1600" b="0">
                          <a:solidFill>
                            <a:schemeClr val="tx2"/>
                          </a:solidFill>
                        </a:rPr>
                        <a:t>4</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68706651"/>
                  </a:ext>
                </a:extLst>
              </a:tr>
            </a:tbl>
          </a:graphicData>
        </a:graphic>
      </p:graphicFrame>
      <p:sp>
        <p:nvSpPr>
          <p:cNvPr id="5" name="TextBox 4">
            <a:extLst>
              <a:ext uri="{FF2B5EF4-FFF2-40B4-BE49-F238E27FC236}">
                <a16:creationId xmlns:a16="http://schemas.microsoft.com/office/drawing/2014/main" id="{234991F7-785C-4F4A-87A5-E5251EA7A613}"/>
              </a:ext>
            </a:extLst>
          </p:cNvPr>
          <p:cNvSpPr txBox="1"/>
          <p:nvPr/>
        </p:nvSpPr>
        <p:spPr>
          <a:xfrm>
            <a:off x="6558742" y="3576678"/>
            <a:ext cx="3911648" cy="2239844"/>
          </a:xfrm>
          <a:prstGeom prst="rect">
            <a:avLst/>
          </a:prstGeom>
          <a:noFill/>
        </p:spPr>
        <p:txBody>
          <a:bodyPr wrap="none" rtlCol="0">
            <a:spAutoFit/>
          </a:bodyPr>
          <a:lstStyle/>
          <a:p>
            <a:pPr>
              <a:lnSpc>
                <a:spcPct val="150000"/>
              </a:lnSpc>
            </a:pPr>
            <a:r>
              <a:rPr lang="en-US" sz="2400"/>
              <a:t>Hottest pixel: xh = 2, yh = 1</a:t>
            </a:r>
          </a:p>
          <a:p>
            <a:pPr>
              <a:lnSpc>
                <a:spcPct val="150000"/>
              </a:lnSpc>
            </a:pPr>
            <a:r>
              <a:rPr lang="en-US" sz="2400"/>
              <a:t>- x angle: </a:t>
            </a:r>
            <a:r>
              <a:rPr lang="en-US" sz="2400">
                <a:sym typeface="Symbol" panose="05050102010706020507" pitchFamily="18" charset="2"/>
              </a:rPr>
              <a:t></a:t>
            </a:r>
            <a:r>
              <a:rPr lang="en-US" sz="2400"/>
              <a:t> = (55/32)*xh</a:t>
            </a:r>
          </a:p>
          <a:p>
            <a:pPr marL="342900" indent="-342900">
              <a:lnSpc>
                <a:spcPct val="150000"/>
              </a:lnSpc>
              <a:buFontTx/>
              <a:buChar char="-"/>
            </a:pPr>
            <a:r>
              <a:rPr lang="en-US" sz="2400"/>
              <a:t>Y angle: </a:t>
            </a:r>
            <a:r>
              <a:rPr lang="en-US" sz="2400">
                <a:sym typeface="Symbol" panose="05050102010706020507" pitchFamily="18" charset="2"/>
              </a:rPr>
              <a:t></a:t>
            </a:r>
            <a:r>
              <a:rPr lang="en-US" sz="2400"/>
              <a:t> = (35/24)*yh</a:t>
            </a:r>
          </a:p>
          <a:p>
            <a:pPr>
              <a:lnSpc>
                <a:spcPct val="150000"/>
              </a:lnSpc>
            </a:pPr>
            <a:r>
              <a:rPr lang="en-US" sz="2400"/>
              <a:t>2 sensor: </a:t>
            </a:r>
            <a:r>
              <a:rPr lang="en-US" sz="2400">
                <a:sym typeface="Symbol" panose="05050102010706020507" pitchFamily="18" charset="2"/>
              </a:rPr>
              <a:t></a:t>
            </a:r>
            <a:r>
              <a:rPr lang="en-US" sz="2400" baseline="-25000">
                <a:sym typeface="Symbol" panose="05050102010706020507" pitchFamily="18" charset="2"/>
              </a:rPr>
              <a:t>1</a:t>
            </a:r>
            <a:r>
              <a:rPr lang="en-US" sz="2400">
                <a:sym typeface="Symbol" panose="05050102010706020507" pitchFamily="18" charset="2"/>
              </a:rPr>
              <a:t>, </a:t>
            </a:r>
            <a:r>
              <a:rPr lang="en-US" sz="2400" baseline="-25000">
                <a:sym typeface="Symbol" panose="05050102010706020507" pitchFamily="18" charset="2"/>
              </a:rPr>
              <a:t>2</a:t>
            </a:r>
            <a:r>
              <a:rPr lang="en-US" sz="2400">
                <a:sym typeface="Symbol" panose="05050102010706020507" pitchFamily="18" charset="2"/>
              </a:rPr>
              <a:t>, </a:t>
            </a:r>
            <a:r>
              <a:rPr lang="en-US" sz="2400" baseline="-25000">
                <a:sym typeface="Symbol" panose="05050102010706020507" pitchFamily="18" charset="2"/>
              </a:rPr>
              <a:t>1</a:t>
            </a:r>
            <a:r>
              <a:rPr lang="en-US" sz="2400">
                <a:sym typeface="Symbol" panose="05050102010706020507" pitchFamily="18" charset="2"/>
              </a:rPr>
              <a:t>, </a:t>
            </a:r>
            <a:r>
              <a:rPr lang="en-US" sz="2400" baseline="-25000">
                <a:sym typeface="Symbol" panose="05050102010706020507" pitchFamily="18" charset="2"/>
              </a:rPr>
              <a:t>2</a:t>
            </a:r>
            <a:endParaRPr lang="en-US" sz="2400" dirty="0"/>
          </a:p>
        </p:txBody>
      </p:sp>
    </p:spTree>
    <p:extLst>
      <p:ext uri="{BB962C8B-B14F-4D97-AF65-F5344CB8AC3E}">
        <p14:creationId xmlns:p14="http://schemas.microsoft.com/office/powerpoint/2010/main" val="588276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3F652-8D78-4440-8293-D9D67F098949}"/>
              </a:ext>
            </a:extLst>
          </p:cNvPr>
          <p:cNvSpPr>
            <a:spLocks noGrp="1"/>
          </p:cNvSpPr>
          <p:nvPr>
            <p:ph type="title"/>
          </p:nvPr>
        </p:nvSpPr>
        <p:spPr/>
        <p:txBody>
          <a:bodyPr/>
          <a:lstStyle/>
          <a:p>
            <a:r>
              <a:rPr lang="en-US"/>
              <a:t>Flame directions</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234991F7-785C-4F4A-87A5-E5251EA7A613}"/>
                  </a:ext>
                </a:extLst>
              </p:cNvPr>
              <p:cNvSpPr txBox="1"/>
              <p:nvPr/>
            </p:nvSpPr>
            <p:spPr>
              <a:xfrm>
                <a:off x="5817519" y="2835815"/>
                <a:ext cx="5530681" cy="3475567"/>
              </a:xfrm>
              <a:prstGeom prst="rect">
                <a:avLst/>
              </a:prstGeom>
              <a:noFill/>
            </p:spPr>
            <p:txBody>
              <a:bodyPr wrap="none" rtlCol="0">
                <a:spAutoFit/>
              </a:bodyPr>
              <a:lstStyle/>
              <a:p>
                <a:pPr>
                  <a:lnSpc>
                    <a:spcPct val="150000"/>
                  </a:lnSpc>
                </a:pPr>
                <a:r>
                  <a:rPr lang="en-US" sz="2400"/>
                  <a:t>A = distance between 2 sensors</a:t>
                </a:r>
              </a:p>
              <a:p>
                <a:pPr>
                  <a:lnSpc>
                    <a:spcPct val="150000"/>
                  </a:lnSpc>
                </a:pPr>
                <a:r>
                  <a:rPr lang="en-US" sz="2400"/>
                  <a:t>Fx = distance from flame to sensor wall</a:t>
                </a:r>
              </a:p>
              <a:p>
                <a:pPr>
                  <a:lnSpc>
                    <a:spcPct val="150000"/>
                  </a:lnSpc>
                </a:pPr>
                <a:r>
                  <a:rPr lang="en-US" sz="2400"/>
                  <a:t>Fy = distance from flame to ceiling</a:t>
                </a:r>
              </a:p>
              <a:p>
                <a:pPr>
                  <a:lnSpc>
                    <a:spcPct val="150000"/>
                  </a:lnSpc>
                </a:pPr>
                <a14:m>
                  <m:oMathPara xmlns:m="http://schemas.openxmlformats.org/officeDocument/2006/math">
                    <m:oMathParaPr>
                      <m:jc m:val="centerGroup"/>
                    </m:oMathParaPr>
                    <m:oMath xmlns:m="http://schemas.openxmlformats.org/officeDocument/2006/math">
                      <m:d>
                        <m:dPr>
                          <m:begChr m:val="{"/>
                          <m:endChr m:val=""/>
                          <m:ctrlPr>
                            <a:rPr lang="en-US" sz="2400" i="1" smtClean="0">
                              <a:latin typeface="Cambria Math" panose="02040503050406030204" pitchFamily="18" charset="0"/>
                            </a:rPr>
                          </m:ctrlPr>
                        </m:dPr>
                        <m:e>
                          <m:m>
                            <m:mPr>
                              <m:mcs>
                                <m:mc>
                                  <m:mcPr>
                                    <m:count m:val="1"/>
                                    <m:mcJc m:val="center"/>
                                  </m:mcPr>
                                </m:mc>
                              </m:mcs>
                              <m:ctrlPr>
                                <a:rPr lang="en-US" sz="2400" i="1" smtClean="0">
                                  <a:latin typeface="Cambria Math" panose="02040503050406030204" pitchFamily="18" charset="0"/>
                                </a:rPr>
                              </m:ctrlPr>
                            </m:mPr>
                            <m:mr>
                              <m:e>
                                <m:r>
                                  <m:rPr>
                                    <m:brk m:alnAt="7"/>
                                  </m:rPr>
                                  <a:rPr lang="en-US" sz="2400" b="0" i="1" smtClean="0">
                                    <a:latin typeface="Cambria Math" panose="02040503050406030204" pitchFamily="18" charset="0"/>
                                  </a:rPr>
                                  <m:t>𝑥</m:t>
                                </m:r>
                                <m:r>
                                  <a:rPr lang="en-US" sz="2400" b="0" i="1" smtClean="0">
                                    <a:latin typeface="Cambria Math" panose="02040503050406030204" pitchFamily="18" charset="0"/>
                                  </a:rPr>
                                  <m:t>+</m:t>
                                </m:r>
                                <m:r>
                                  <a:rPr lang="en-US" sz="2400" b="0" i="1" smtClean="0">
                                    <a:latin typeface="Cambria Math" panose="02040503050406030204" pitchFamily="18" charset="0"/>
                                  </a:rPr>
                                  <m:t>𝑦</m:t>
                                </m:r>
                                <m:r>
                                  <a:rPr lang="en-US" sz="2400" b="0" i="1" smtClean="0">
                                    <a:latin typeface="Cambria Math" panose="02040503050406030204" pitchFamily="18" charset="0"/>
                                  </a:rPr>
                                  <m:t>=</m:t>
                                </m:r>
                                <m:r>
                                  <a:rPr lang="en-US" sz="2400" b="0" i="1" smtClean="0">
                                    <a:latin typeface="Cambria Math" panose="02040503050406030204" pitchFamily="18" charset="0"/>
                                  </a:rPr>
                                  <m:t>𝐴</m:t>
                                </m:r>
                              </m:e>
                            </m:mr>
                            <m:mr>
                              <m:e>
                                <m:r>
                                  <a:rPr lang="en-US" sz="2400" b="0" i="1" smtClean="0">
                                    <a:latin typeface="Cambria Math" panose="02040503050406030204" pitchFamily="18" charset="0"/>
                                  </a:rPr>
                                  <m:t>𝑥</m:t>
                                </m:r>
                                <m:r>
                                  <a:rPr lang="en-US" sz="2400" b="0" i="1" smtClean="0">
                                    <a:latin typeface="Cambria Math" panose="02040503050406030204" pitchFamily="18" charset="0"/>
                                  </a:rPr>
                                  <m:t>.</m:t>
                                </m:r>
                                <m:func>
                                  <m:funcPr>
                                    <m:ctrlPr>
                                      <a:rPr lang="en-US" sz="2400" b="0" i="1" smtClean="0">
                                        <a:latin typeface="Cambria Math" panose="02040503050406030204" pitchFamily="18" charset="0"/>
                                      </a:rPr>
                                    </m:ctrlPr>
                                  </m:funcPr>
                                  <m:fName>
                                    <m:r>
                                      <m:rPr>
                                        <m:sty m:val="p"/>
                                      </m:rPr>
                                      <a:rPr lang="en-US" sz="2400" b="0" i="0" smtClean="0">
                                        <a:latin typeface="Cambria Math" panose="02040503050406030204" pitchFamily="18" charset="0"/>
                                      </a:rPr>
                                      <m:t>tan</m:t>
                                    </m:r>
                                  </m:fName>
                                  <m:e>
                                    <m:d>
                                      <m:dPr>
                                        <m:ctrlPr>
                                          <a:rPr lang="en-US" sz="2400" b="0" i="1" smtClean="0">
                                            <a:latin typeface="Cambria Math" panose="02040503050406030204" pitchFamily="18" charset="0"/>
                                          </a:rPr>
                                        </m:ctrlPr>
                                      </m:dPr>
                                      <m:e>
                                        <m:sSub>
                                          <m:sSubPr>
                                            <m:ctrlPr>
                                              <a:rPr lang="en-US" sz="2400" b="0" i="1" smtClean="0">
                                                <a:latin typeface="Cambria Math" panose="02040503050406030204" pitchFamily="18" charset="0"/>
                                              </a:rPr>
                                            </m:ctrlPr>
                                          </m:sSubPr>
                                          <m:e>
                                            <m:r>
                                              <m:rPr>
                                                <m:nor/>
                                              </m:rPr>
                                              <a:rPr lang="en-US" sz="2400">
                                                <a:sym typeface="Symbol" panose="05050102010706020507" pitchFamily="18" charset="2"/>
                                              </a:rPr>
                                              <m:t></m:t>
                                            </m:r>
                                          </m:e>
                                          <m:sub>
                                            <m:r>
                                              <a:rPr lang="en-US" sz="2400" b="0" i="1" smtClean="0">
                                                <a:latin typeface="Cambria Math" panose="02040503050406030204" pitchFamily="18" charset="0"/>
                                              </a:rPr>
                                              <m:t>1</m:t>
                                            </m:r>
                                          </m:sub>
                                        </m:sSub>
                                      </m:e>
                                    </m:d>
                                  </m:e>
                                </m:func>
                                <m:r>
                                  <a:rPr lang="en-US" sz="2400" b="0" i="1" smtClean="0">
                                    <a:latin typeface="Cambria Math" panose="02040503050406030204" pitchFamily="18" charset="0"/>
                                  </a:rPr>
                                  <m:t>=</m:t>
                                </m:r>
                                <m:r>
                                  <a:rPr lang="en-US" sz="2400" b="0" i="1" smtClean="0">
                                    <a:latin typeface="Cambria Math" panose="02040503050406030204" pitchFamily="18" charset="0"/>
                                  </a:rPr>
                                  <m:t>𝑦</m:t>
                                </m:r>
                                <m:r>
                                  <a:rPr lang="en-US" sz="2400" b="0" i="1" smtClean="0">
                                    <a:latin typeface="Cambria Math" panose="02040503050406030204" pitchFamily="18" charset="0"/>
                                  </a:rPr>
                                  <m:t>.</m:t>
                                </m:r>
                                <m:r>
                                  <m:rPr>
                                    <m:sty m:val="p"/>
                                  </m:rPr>
                                  <a:rPr lang="en-US" sz="2400" b="0" i="0" smtClean="0">
                                    <a:latin typeface="Cambria Math" panose="02040503050406030204" pitchFamily="18" charset="0"/>
                                  </a:rPr>
                                  <m:t>tan</m:t>
                                </m:r>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m:rPr>
                                        <m:nor/>
                                      </m:rPr>
                                      <a:rPr lang="en-US" sz="2400">
                                        <a:sym typeface="Symbol" panose="05050102010706020507" pitchFamily="18" charset="2"/>
                                      </a:rPr>
                                      <m:t></m:t>
                                    </m:r>
                                  </m:e>
                                  <m:sub>
                                    <m:r>
                                      <a:rPr lang="en-US" sz="2400" b="0" i="1" smtClean="0">
                                        <a:latin typeface="Cambria Math" panose="02040503050406030204" pitchFamily="18" charset="0"/>
                                      </a:rPr>
                                      <m:t>2</m:t>
                                    </m:r>
                                  </m:sub>
                                </m:sSub>
                                <m:r>
                                  <a:rPr lang="en-US" sz="2400" b="0" i="1" smtClean="0">
                                    <a:latin typeface="Cambria Math" panose="02040503050406030204" pitchFamily="18" charset="0"/>
                                  </a:rPr>
                                  <m:t>)</m:t>
                                </m:r>
                              </m:e>
                            </m:mr>
                          </m:m>
                        </m:e>
                      </m:d>
                    </m:oMath>
                  </m:oMathPara>
                </a14:m>
                <a:endParaRPr lang="en-US" sz="2400"/>
              </a:p>
              <a:p>
                <a:pPr>
                  <a:lnSpc>
                    <a:spcPct val="150000"/>
                  </a:lnSpc>
                </a:pPr>
                <a:r>
                  <a:rPr lang="en-US" sz="2400"/>
                  <a:t>=&gt; x,y =&gt; Fx</a:t>
                </a:r>
              </a:p>
            </p:txBody>
          </p:sp>
        </mc:Choice>
        <mc:Fallback>
          <p:sp>
            <p:nvSpPr>
              <p:cNvPr id="5" name="TextBox 4">
                <a:extLst>
                  <a:ext uri="{FF2B5EF4-FFF2-40B4-BE49-F238E27FC236}">
                    <a16:creationId xmlns:a16="http://schemas.microsoft.com/office/drawing/2014/main" id="{234991F7-785C-4F4A-87A5-E5251EA7A613}"/>
                  </a:ext>
                </a:extLst>
              </p:cNvPr>
              <p:cNvSpPr txBox="1">
                <a:spLocks noRot="1" noChangeAspect="1" noMove="1" noResize="1" noEditPoints="1" noAdjustHandles="1" noChangeArrowheads="1" noChangeShapeType="1" noTextEdit="1"/>
              </p:cNvSpPr>
              <p:nvPr/>
            </p:nvSpPr>
            <p:spPr>
              <a:xfrm>
                <a:off x="5817519" y="2835815"/>
                <a:ext cx="5530681" cy="3475567"/>
              </a:xfrm>
              <a:prstGeom prst="rect">
                <a:avLst/>
              </a:prstGeom>
              <a:blipFill>
                <a:blip r:embed="rId2"/>
                <a:stretch>
                  <a:fillRect l="-1652" r="-771" b="-3158"/>
                </a:stretch>
              </a:blipFill>
            </p:spPr>
            <p:txBody>
              <a:bodyPr/>
              <a:lstStyle/>
              <a:p>
                <a:r>
                  <a:rPr lang="en-US">
                    <a:noFill/>
                  </a:rPr>
                  <a:t> </a:t>
                </a:r>
              </a:p>
            </p:txBody>
          </p:sp>
        </mc:Fallback>
      </mc:AlternateContent>
      <p:sp>
        <p:nvSpPr>
          <p:cNvPr id="9" name="Isosceles Triangle 8">
            <a:extLst>
              <a:ext uri="{FF2B5EF4-FFF2-40B4-BE49-F238E27FC236}">
                <a16:creationId xmlns:a16="http://schemas.microsoft.com/office/drawing/2014/main" id="{08C64F40-E0E9-4A36-973C-31E1CB494777}"/>
              </a:ext>
            </a:extLst>
          </p:cNvPr>
          <p:cNvSpPr/>
          <p:nvPr/>
        </p:nvSpPr>
        <p:spPr>
          <a:xfrm>
            <a:off x="1033550" y="3210918"/>
            <a:ext cx="3920836" cy="2239844"/>
          </a:xfrm>
          <a:prstGeom prst="triangle">
            <a:avLst>
              <a:gd name="adj" fmla="val 22014"/>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dirty="0"/>
          </a:p>
        </p:txBody>
      </p:sp>
      <p:cxnSp>
        <p:nvCxnSpPr>
          <p:cNvPr id="11" name="Straight Connector 10">
            <a:extLst>
              <a:ext uri="{FF2B5EF4-FFF2-40B4-BE49-F238E27FC236}">
                <a16:creationId xmlns:a16="http://schemas.microsoft.com/office/drawing/2014/main" id="{3DD6B3FA-930B-4C5F-AFA5-1A5B09D13493}"/>
              </a:ext>
            </a:extLst>
          </p:cNvPr>
          <p:cNvCxnSpPr>
            <a:cxnSpLocks/>
            <a:stCxn id="9" idx="0"/>
            <a:endCxn id="9" idx="3"/>
          </p:cNvCxnSpPr>
          <p:nvPr/>
        </p:nvCxnSpPr>
        <p:spPr>
          <a:xfrm>
            <a:off x="1896683" y="3210918"/>
            <a:ext cx="0" cy="2239844"/>
          </a:xfrm>
          <a:prstGeom prst="line">
            <a:avLst/>
          </a:prstGeom>
          <a:ln/>
        </p:spPr>
        <p:style>
          <a:lnRef idx="2">
            <a:schemeClr val="accent1"/>
          </a:lnRef>
          <a:fillRef idx="0">
            <a:schemeClr val="accent1"/>
          </a:fillRef>
          <a:effectRef idx="1">
            <a:schemeClr val="accent1"/>
          </a:effectRef>
          <a:fontRef idx="minor">
            <a:schemeClr val="tx1"/>
          </a:fontRef>
        </p:style>
      </p:cxnSp>
      <p:sp>
        <p:nvSpPr>
          <p:cNvPr id="13" name="Rectangle 12">
            <a:extLst>
              <a:ext uri="{FF2B5EF4-FFF2-40B4-BE49-F238E27FC236}">
                <a16:creationId xmlns:a16="http://schemas.microsoft.com/office/drawing/2014/main" id="{40FB2FBF-A1FB-455B-83B9-713628BE6635}"/>
              </a:ext>
            </a:extLst>
          </p:cNvPr>
          <p:cNvSpPr/>
          <p:nvPr/>
        </p:nvSpPr>
        <p:spPr>
          <a:xfrm>
            <a:off x="1141683" y="5083635"/>
            <a:ext cx="415498" cy="369332"/>
          </a:xfrm>
          <a:prstGeom prst="rect">
            <a:avLst/>
          </a:prstGeom>
        </p:spPr>
        <p:txBody>
          <a:bodyPr wrap="square">
            <a:spAutoFit/>
          </a:bodyPr>
          <a:lstStyle/>
          <a:p>
            <a:r>
              <a:rPr lang="en-US">
                <a:sym typeface="Symbol" panose="05050102010706020507" pitchFamily="18" charset="2"/>
              </a:rPr>
              <a:t></a:t>
            </a:r>
            <a:r>
              <a:rPr lang="en-US" baseline="-25000">
                <a:sym typeface="Symbol" panose="05050102010706020507" pitchFamily="18" charset="2"/>
              </a:rPr>
              <a:t>1</a:t>
            </a:r>
            <a:endParaRPr lang="en-US"/>
          </a:p>
        </p:txBody>
      </p:sp>
      <p:sp>
        <p:nvSpPr>
          <p:cNvPr id="14" name="Rectangle 13">
            <a:extLst>
              <a:ext uri="{FF2B5EF4-FFF2-40B4-BE49-F238E27FC236}">
                <a16:creationId xmlns:a16="http://schemas.microsoft.com/office/drawing/2014/main" id="{A47C45E8-B5EE-47EF-BCD6-5D34B5A5B579}"/>
              </a:ext>
            </a:extLst>
          </p:cNvPr>
          <p:cNvSpPr/>
          <p:nvPr/>
        </p:nvSpPr>
        <p:spPr>
          <a:xfrm>
            <a:off x="4209080" y="5081430"/>
            <a:ext cx="415498" cy="369332"/>
          </a:xfrm>
          <a:prstGeom prst="rect">
            <a:avLst/>
          </a:prstGeom>
        </p:spPr>
        <p:txBody>
          <a:bodyPr wrap="square">
            <a:spAutoFit/>
          </a:bodyPr>
          <a:lstStyle/>
          <a:p>
            <a:r>
              <a:rPr lang="en-US">
                <a:sym typeface="Symbol" panose="05050102010706020507" pitchFamily="18" charset="2"/>
              </a:rPr>
              <a:t></a:t>
            </a:r>
            <a:r>
              <a:rPr lang="en-US" baseline="-25000">
                <a:sym typeface="Symbol" panose="05050102010706020507" pitchFamily="18" charset="2"/>
              </a:rPr>
              <a:t>2</a:t>
            </a:r>
            <a:endParaRPr lang="en-US"/>
          </a:p>
        </p:txBody>
      </p:sp>
      <p:sp>
        <p:nvSpPr>
          <p:cNvPr id="15" name="Rectangle 14">
            <a:extLst>
              <a:ext uri="{FF2B5EF4-FFF2-40B4-BE49-F238E27FC236}">
                <a16:creationId xmlns:a16="http://schemas.microsoft.com/office/drawing/2014/main" id="{BD27B8BB-91A4-4555-A8BB-A02ECA738470}"/>
              </a:ext>
            </a:extLst>
          </p:cNvPr>
          <p:cNvSpPr/>
          <p:nvPr/>
        </p:nvSpPr>
        <p:spPr>
          <a:xfrm>
            <a:off x="1349432" y="5377934"/>
            <a:ext cx="300082" cy="369332"/>
          </a:xfrm>
          <a:prstGeom prst="rect">
            <a:avLst/>
          </a:prstGeom>
        </p:spPr>
        <p:txBody>
          <a:bodyPr wrap="square">
            <a:spAutoFit/>
          </a:bodyPr>
          <a:lstStyle/>
          <a:p>
            <a:r>
              <a:rPr lang="en-US">
                <a:sym typeface="Symbol" panose="05050102010706020507" pitchFamily="18" charset="2"/>
              </a:rPr>
              <a:t>x</a:t>
            </a:r>
            <a:endParaRPr lang="en-US"/>
          </a:p>
        </p:txBody>
      </p:sp>
      <p:sp>
        <p:nvSpPr>
          <p:cNvPr id="16" name="Rectangle 15">
            <a:extLst>
              <a:ext uri="{FF2B5EF4-FFF2-40B4-BE49-F238E27FC236}">
                <a16:creationId xmlns:a16="http://schemas.microsoft.com/office/drawing/2014/main" id="{2F5A9FE4-FDA3-4AD4-BFD2-431002489830}"/>
              </a:ext>
            </a:extLst>
          </p:cNvPr>
          <p:cNvSpPr/>
          <p:nvPr/>
        </p:nvSpPr>
        <p:spPr>
          <a:xfrm>
            <a:off x="3152952" y="5385646"/>
            <a:ext cx="300082" cy="369332"/>
          </a:xfrm>
          <a:prstGeom prst="rect">
            <a:avLst/>
          </a:prstGeom>
        </p:spPr>
        <p:txBody>
          <a:bodyPr wrap="square">
            <a:spAutoFit/>
          </a:bodyPr>
          <a:lstStyle/>
          <a:p>
            <a:r>
              <a:rPr lang="en-US">
                <a:sym typeface="Symbol" panose="05050102010706020507" pitchFamily="18" charset="2"/>
              </a:rPr>
              <a:t>y</a:t>
            </a:r>
            <a:endParaRPr lang="en-US"/>
          </a:p>
        </p:txBody>
      </p:sp>
      <p:sp>
        <p:nvSpPr>
          <p:cNvPr id="17" name="Rectangle 16">
            <a:extLst>
              <a:ext uri="{FF2B5EF4-FFF2-40B4-BE49-F238E27FC236}">
                <a16:creationId xmlns:a16="http://schemas.microsoft.com/office/drawing/2014/main" id="{54D9F981-2CE8-4049-971E-7F8CBC6551CA}"/>
              </a:ext>
            </a:extLst>
          </p:cNvPr>
          <p:cNvSpPr/>
          <p:nvPr/>
        </p:nvSpPr>
        <p:spPr>
          <a:xfrm>
            <a:off x="1950202" y="4330840"/>
            <a:ext cx="441146" cy="369332"/>
          </a:xfrm>
          <a:prstGeom prst="rect">
            <a:avLst/>
          </a:prstGeom>
        </p:spPr>
        <p:txBody>
          <a:bodyPr wrap="square">
            <a:spAutoFit/>
          </a:bodyPr>
          <a:lstStyle/>
          <a:p>
            <a:r>
              <a:rPr lang="en-US">
                <a:sym typeface="Symbol" panose="05050102010706020507" pitchFamily="18" charset="2"/>
              </a:rPr>
              <a:t>Fx</a:t>
            </a:r>
            <a:endParaRPr lang="en-US"/>
          </a:p>
        </p:txBody>
      </p:sp>
      <p:sp>
        <p:nvSpPr>
          <p:cNvPr id="20" name="Rectangle 19">
            <a:extLst>
              <a:ext uri="{FF2B5EF4-FFF2-40B4-BE49-F238E27FC236}">
                <a16:creationId xmlns:a16="http://schemas.microsoft.com/office/drawing/2014/main" id="{16B7683E-A9F1-46EF-BAEB-CFC7DC9B6AF7}"/>
              </a:ext>
            </a:extLst>
          </p:cNvPr>
          <p:cNvSpPr/>
          <p:nvPr/>
        </p:nvSpPr>
        <p:spPr>
          <a:xfrm>
            <a:off x="3302993" y="3928950"/>
            <a:ext cx="441146" cy="369332"/>
          </a:xfrm>
          <a:prstGeom prst="rect">
            <a:avLst/>
          </a:prstGeom>
        </p:spPr>
        <p:txBody>
          <a:bodyPr wrap="square">
            <a:spAutoFit/>
          </a:bodyPr>
          <a:lstStyle/>
          <a:p>
            <a:r>
              <a:rPr lang="en-US">
                <a:sym typeface="Symbol" panose="05050102010706020507" pitchFamily="18" charset="2"/>
              </a:rPr>
              <a:t>y</a:t>
            </a:r>
            <a:r>
              <a:rPr lang="en-US" baseline="-25000">
                <a:sym typeface="Symbol" panose="05050102010706020507" pitchFamily="18" charset="2"/>
              </a:rPr>
              <a:t>v</a:t>
            </a:r>
            <a:endParaRPr lang="en-US"/>
          </a:p>
        </p:txBody>
      </p:sp>
      <p:sp>
        <p:nvSpPr>
          <p:cNvPr id="21" name="Rectangle 20">
            <a:extLst>
              <a:ext uri="{FF2B5EF4-FFF2-40B4-BE49-F238E27FC236}">
                <a16:creationId xmlns:a16="http://schemas.microsoft.com/office/drawing/2014/main" id="{55886E58-27BC-4E0E-91B6-67162BCBADC9}"/>
              </a:ext>
            </a:extLst>
          </p:cNvPr>
          <p:cNvSpPr/>
          <p:nvPr/>
        </p:nvSpPr>
        <p:spPr>
          <a:xfrm>
            <a:off x="1033550" y="3941785"/>
            <a:ext cx="441146" cy="369332"/>
          </a:xfrm>
          <a:prstGeom prst="rect">
            <a:avLst/>
          </a:prstGeom>
        </p:spPr>
        <p:txBody>
          <a:bodyPr wrap="square">
            <a:spAutoFit/>
          </a:bodyPr>
          <a:lstStyle/>
          <a:p>
            <a:r>
              <a:rPr lang="en-US">
                <a:sym typeface="Symbol" panose="05050102010706020507" pitchFamily="18" charset="2"/>
              </a:rPr>
              <a:t>x</a:t>
            </a:r>
            <a:r>
              <a:rPr lang="en-US" baseline="-25000">
                <a:sym typeface="Symbol" panose="05050102010706020507" pitchFamily="18" charset="2"/>
              </a:rPr>
              <a:t>v</a:t>
            </a:r>
            <a:endParaRPr lang="en-US"/>
          </a:p>
        </p:txBody>
      </p:sp>
      <p:sp>
        <p:nvSpPr>
          <p:cNvPr id="22" name="Rectangle 21">
            <a:extLst>
              <a:ext uri="{FF2B5EF4-FFF2-40B4-BE49-F238E27FC236}">
                <a16:creationId xmlns:a16="http://schemas.microsoft.com/office/drawing/2014/main" id="{473DE446-161D-4454-B720-2A7A30EC9F5F}"/>
              </a:ext>
            </a:extLst>
          </p:cNvPr>
          <p:cNvSpPr/>
          <p:nvPr/>
        </p:nvSpPr>
        <p:spPr>
          <a:xfrm>
            <a:off x="115350" y="5427935"/>
            <a:ext cx="1727815" cy="369332"/>
          </a:xfrm>
          <a:prstGeom prst="rect">
            <a:avLst/>
          </a:prstGeom>
        </p:spPr>
        <p:txBody>
          <a:bodyPr wrap="square">
            <a:spAutoFit/>
          </a:bodyPr>
          <a:lstStyle/>
          <a:p>
            <a:r>
              <a:rPr lang="en-US"/>
              <a:t>Sensor 1</a:t>
            </a:r>
          </a:p>
        </p:txBody>
      </p:sp>
      <p:sp>
        <p:nvSpPr>
          <p:cNvPr id="23" name="Rectangle 22">
            <a:extLst>
              <a:ext uri="{FF2B5EF4-FFF2-40B4-BE49-F238E27FC236}">
                <a16:creationId xmlns:a16="http://schemas.microsoft.com/office/drawing/2014/main" id="{C8DDF69C-1E2A-44E3-8C11-04B5AB5BC055}"/>
              </a:ext>
            </a:extLst>
          </p:cNvPr>
          <p:cNvSpPr/>
          <p:nvPr/>
        </p:nvSpPr>
        <p:spPr>
          <a:xfrm>
            <a:off x="4614108" y="5431015"/>
            <a:ext cx="1727815" cy="369332"/>
          </a:xfrm>
          <a:prstGeom prst="rect">
            <a:avLst/>
          </a:prstGeom>
        </p:spPr>
        <p:txBody>
          <a:bodyPr wrap="square">
            <a:spAutoFit/>
          </a:bodyPr>
          <a:lstStyle/>
          <a:p>
            <a:r>
              <a:rPr lang="en-US"/>
              <a:t>Sensor 2</a:t>
            </a:r>
          </a:p>
        </p:txBody>
      </p:sp>
    </p:spTree>
    <p:extLst>
      <p:ext uri="{BB962C8B-B14F-4D97-AF65-F5344CB8AC3E}">
        <p14:creationId xmlns:p14="http://schemas.microsoft.com/office/powerpoint/2010/main" val="598182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3F652-8D78-4440-8293-D9D67F098949}"/>
              </a:ext>
            </a:extLst>
          </p:cNvPr>
          <p:cNvSpPr>
            <a:spLocks noGrp="1"/>
          </p:cNvSpPr>
          <p:nvPr>
            <p:ph type="title"/>
          </p:nvPr>
        </p:nvSpPr>
        <p:spPr/>
        <p:txBody>
          <a:bodyPr/>
          <a:lstStyle/>
          <a:p>
            <a:r>
              <a:rPr lang="en-US"/>
              <a:t>Flame location</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234991F7-785C-4F4A-87A5-E5251EA7A613}"/>
                  </a:ext>
                </a:extLst>
              </p:cNvPr>
              <p:cNvSpPr txBox="1"/>
              <p:nvPr/>
            </p:nvSpPr>
            <p:spPr>
              <a:xfrm>
                <a:off x="6184097" y="3619609"/>
                <a:ext cx="4863832" cy="1685846"/>
              </a:xfrm>
              <a:prstGeom prst="rect">
                <a:avLst/>
              </a:prstGeom>
              <a:noFill/>
            </p:spPr>
            <p:txBody>
              <a:bodyPr wrap="none" rtlCol="0">
                <a:spAutoFit/>
              </a:bodyPr>
              <a:lstStyle/>
              <a:p>
                <a:pPr>
                  <a:lnSpc>
                    <a:spcPct val="150000"/>
                  </a:lnSpc>
                </a:pPr>
                <a:r>
                  <a:rPr lang="en-US" sz="2400"/>
                  <a:t>Fy = distance from flame to ceiling</a:t>
                </a:r>
              </a:p>
              <a:p>
                <a:pPr>
                  <a:lnSpc>
                    <a:spcPct val="150000"/>
                  </a:lnSpc>
                </a:pPr>
                <a:r>
                  <a:rPr lang="en-US" sz="2400"/>
                  <a:t>Fy = x</a:t>
                </a:r>
                <a:r>
                  <a:rPr lang="en-US" sz="2400" baseline="-25000"/>
                  <a:t>v</a:t>
                </a:r>
                <a:r>
                  <a:rPr lang="en-US" sz="2400"/>
                  <a:t> . tan(</a:t>
                </a:r>
                <a:r>
                  <a:rPr lang="en-US" sz="2400">
                    <a:sym typeface="Symbol" panose="05050102010706020507" pitchFamily="18" charset="2"/>
                  </a:rPr>
                  <a:t></a:t>
                </a:r>
                <a:r>
                  <a:rPr lang="en-US" sz="2400" baseline="-25000">
                    <a:sym typeface="Symbol" panose="05050102010706020507" pitchFamily="18" charset="2"/>
                  </a:rPr>
                  <a:t>1</a:t>
                </a:r>
                <a:r>
                  <a:rPr lang="en-US" sz="2400"/>
                  <a:t>) = y</a:t>
                </a:r>
                <a:r>
                  <a:rPr lang="en-US" sz="2400" baseline="-25000"/>
                  <a:t>v</a:t>
                </a:r>
                <a:r>
                  <a:rPr lang="en-US" sz="2400"/>
                  <a:t> . tan(</a:t>
                </a:r>
                <a:r>
                  <a:rPr lang="en-US" sz="2400">
                    <a:sym typeface="Symbol" panose="05050102010706020507" pitchFamily="18" charset="2"/>
                  </a:rPr>
                  <a:t></a:t>
                </a:r>
                <a:r>
                  <a:rPr lang="en-US" sz="2400" baseline="-25000">
                    <a:sym typeface="Symbol" panose="05050102010706020507" pitchFamily="18" charset="2"/>
                  </a:rPr>
                  <a:t>2</a:t>
                </a:r>
                <a:r>
                  <a:rPr lang="en-US" sz="2400"/>
                  <a:t>)</a:t>
                </a:r>
              </a:p>
              <a:p>
                <a:pPr>
                  <a:lnSpc>
                    <a:spcPct val="150000"/>
                  </a:lnSpc>
                </a:pPr>
                <a:r>
                  <a:rPr lang="en-US" sz="2400"/>
                  <a:t>(Fx, Fy, </a:t>
                </a:r>
                <a14:m>
                  <m:oMath xmlns:m="http://schemas.openxmlformats.org/officeDocument/2006/math">
                    <m:sSub>
                      <m:sSubPr>
                        <m:ctrlPr>
                          <a:rPr lang="en-US" sz="2400" i="1">
                            <a:latin typeface="Cambria Math" panose="02040503050406030204" pitchFamily="18" charset="0"/>
                          </a:rPr>
                        </m:ctrlPr>
                      </m:sSubPr>
                      <m:e>
                        <m:r>
                          <m:rPr>
                            <m:nor/>
                          </m:rPr>
                          <a:rPr lang="en-US" sz="2400">
                            <a:sym typeface="Symbol" panose="05050102010706020507" pitchFamily="18" charset="2"/>
                          </a:rPr>
                          <m:t></m:t>
                        </m:r>
                      </m:e>
                      <m:sub>
                        <m:r>
                          <a:rPr lang="en-US" sz="2400" i="1">
                            <a:latin typeface="Cambria Math" panose="02040503050406030204" pitchFamily="18" charset="0"/>
                          </a:rPr>
                          <m:t>1</m:t>
                        </m:r>
                      </m:sub>
                    </m:sSub>
                  </m:oMath>
                </a14:m>
                <a:r>
                  <a:rPr lang="en-US" sz="2400"/>
                  <a:t>) = flame location</a:t>
                </a:r>
              </a:p>
            </p:txBody>
          </p:sp>
        </mc:Choice>
        <mc:Fallback>
          <p:sp>
            <p:nvSpPr>
              <p:cNvPr id="5" name="TextBox 4">
                <a:extLst>
                  <a:ext uri="{FF2B5EF4-FFF2-40B4-BE49-F238E27FC236}">
                    <a16:creationId xmlns:a16="http://schemas.microsoft.com/office/drawing/2014/main" id="{234991F7-785C-4F4A-87A5-E5251EA7A613}"/>
                  </a:ext>
                </a:extLst>
              </p:cNvPr>
              <p:cNvSpPr txBox="1">
                <a:spLocks noRot="1" noChangeAspect="1" noMove="1" noResize="1" noEditPoints="1" noAdjustHandles="1" noChangeArrowheads="1" noChangeShapeType="1" noTextEdit="1"/>
              </p:cNvSpPr>
              <p:nvPr/>
            </p:nvSpPr>
            <p:spPr>
              <a:xfrm>
                <a:off x="6184097" y="3619609"/>
                <a:ext cx="4863832" cy="1685846"/>
              </a:xfrm>
              <a:prstGeom prst="rect">
                <a:avLst/>
              </a:prstGeom>
              <a:blipFill>
                <a:blip r:embed="rId2"/>
                <a:stretch>
                  <a:fillRect l="-1880" r="-1378" b="-7971"/>
                </a:stretch>
              </a:blipFill>
            </p:spPr>
            <p:txBody>
              <a:bodyPr/>
              <a:lstStyle/>
              <a:p>
                <a:r>
                  <a:rPr lang="en-US">
                    <a:noFill/>
                  </a:rPr>
                  <a:t> </a:t>
                </a:r>
              </a:p>
            </p:txBody>
          </p:sp>
        </mc:Fallback>
      </mc:AlternateContent>
      <p:sp>
        <p:nvSpPr>
          <p:cNvPr id="3" name="Right Triangle 2">
            <a:extLst>
              <a:ext uri="{FF2B5EF4-FFF2-40B4-BE49-F238E27FC236}">
                <a16:creationId xmlns:a16="http://schemas.microsoft.com/office/drawing/2014/main" id="{048793B6-8257-4762-995D-4D9EC5F2235A}"/>
              </a:ext>
            </a:extLst>
          </p:cNvPr>
          <p:cNvSpPr/>
          <p:nvPr/>
        </p:nvSpPr>
        <p:spPr>
          <a:xfrm>
            <a:off x="1379913" y="3787833"/>
            <a:ext cx="3757352" cy="1263535"/>
          </a:xfrm>
          <a:prstGeom prst="rtTriangle">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sz="1800" dirty="0"/>
          </a:p>
        </p:txBody>
      </p:sp>
      <p:sp>
        <p:nvSpPr>
          <p:cNvPr id="12" name="Rectangle 11">
            <a:extLst>
              <a:ext uri="{FF2B5EF4-FFF2-40B4-BE49-F238E27FC236}">
                <a16:creationId xmlns:a16="http://schemas.microsoft.com/office/drawing/2014/main" id="{527684E6-9E25-4A62-A328-824862A4D360}"/>
              </a:ext>
            </a:extLst>
          </p:cNvPr>
          <p:cNvSpPr/>
          <p:nvPr/>
        </p:nvSpPr>
        <p:spPr>
          <a:xfrm>
            <a:off x="2827428" y="5048598"/>
            <a:ext cx="441146" cy="369332"/>
          </a:xfrm>
          <a:prstGeom prst="rect">
            <a:avLst/>
          </a:prstGeom>
        </p:spPr>
        <p:txBody>
          <a:bodyPr wrap="square">
            <a:spAutoFit/>
          </a:bodyPr>
          <a:lstStyle/>
          <a:p>
            <a:r>
              <a:rPr lang="en-US">
                <a:sym typeface="Symbol" panose="05050102010706020507" pitchFamily="18" charset="2"/>
              </a:rPr>
              <a:t>x</a:t>
            </a:r>
            <a:r>
              <a:rPr lang="en-US" baseline="-25000">
                <a:sym typeface="Symbol" panose="05050102010706020507" pitchFamily="18" charset="2"/>
              </a:rPr>
              <a:t>v</a:t>
            </a:r>
            <a:endParaRPr lang="en-US"/>
          </a:p>
        </p:txBody>
      </p:sp>
      <p:sp>
        <p:nvSpPr>
          <p:cNvPr id="18" name="Rectangle 17">
            <a:extLst>
              <a:ext uri="{FF2B5EF4-FFF2-40B4-BE49-F238E27FC236}">
                <a16:creationId xmlns:a16="http://schemas.microsoft.com/office/drawing/2014/main" id="{202D2B82-EA01-4192-837C-B82F2457FBA7}"/>
              </a:ext>
            </a:extLst>
          </p:cNvPr>
          <p:cNvSpPr/>
          <p:nvPr/>
        </p:nvSpPr>
        <p:spPr>
          <a:xfrm>
            <a:off x="877860" y="4258470"/>
            <a:ext cx="441146" cy="369332"/>
          </a:xfrm>
          <a:prstGeom prst="rect">
            <a:avLst/>
          </a:prstGeom>
        </p:spPr>
        <p:txBody>
          <a:bodyPr wrap="square">
            <a:spAutoFit/>
          </a:bodyPr>
          <a:lstStyle/>
          <a:p>
            <a:r>
              <a:rPr lang="en-US">
                <a:sym typeface="Symbol" panose="05050102010706020507" pitchFamily="18" charset="2"/>
              </a:rPr>
              <a:t>Fy</a:t>
            </a:r>
            <a:endParaRPr lang="en-US"/>
          </a:p>
        </p:txBody>
      </p:sp>
      <p:sp>
        <p:nvSpPr>
          <p:cNvPr id="4" name="Rectangle 3">
            <a:extLst>
              <a:ext uri="{FF2B5EF4-FFF2-40B4-BE49-F238E27FC236}">
                <a16:creationId xmlns:a16="http://schemas.microsoft.com/office/drawing/2014/main" id="{6A852022-2F45-4610-B8A3-615D1DB5A515}"/>
              </a:ext>
            </a:extLst>
          </p:cNvPr>
          <p:cNvSpPr/>
          <p:nvPr/>
        </p:nvSpPr>
        <p:spPr>
          <a:xfrm>
            <a:off x="3894502" y="4682036"/>
            <a:ext cx="396262" cy="369332"/>
          </a:xfrm>
          <a:prstGeom prst="rect">
            <a:avLst/>
          </a:prstGeom>
        </p:spPr>
        <p:txBody>
          <a:bodyPr wrap="none">
            <a:spAutoFit/>
          </a:bodyPr>
          <a:lstStyle/>
          <a:p>
            <a:r>
              <a:rPr lang="en-US">
                <a:sym typeface="Symbol" panose="05050102010706020507" pitchFamily="18" charset="2"/>
              </a:rPr>
              <a:t></a:t>
            </a:r>
            <a:r>
              <a:rPr lang="en-US" baseline="-25000">
                <a:sym typeface="Symbol" panose="05050102010706020507" pitchFamily="18" charset="2"/>
              </a:rPr>
              <a:t>1</a:t>
            </a:r>
            <a:endParaRPr lang="en-US"/>
          </a:p>
        </p:txBody>
      </p:sp>
      <p:sp>
        <p:nvSpPr>
          <p:cNvPr id="19" name="Rectangle 18">
            <a:extLst>
              <a:ext uri="{FF2B5EF4-FFF2-40B4-BE49-F238E27FC236}">
                <a16:creationId xmlns:a16="http://schemas.microsoft.com/office/drawing/2014/main" id="{396865D0-7218-4723-840E-DFA3CAA63462}"/>
              </a:ext>
            </a:extLst>
          </p:cNvPr>
          <p:cNvSpPr/>
          <p:nvPr/>
        </p:nvSpPr>
        <p:spPr>
          <a:xfrm>
            <a:off x="4716089" y="5048598"/>
            <a:ext cx="1727815" cy="369332"/>
          </a:xfrm>
          <a:prstGeom prst="rect">
            <a:avLst/>
          </a:prstGeom>
        </p:spPr>
        <p:txBody>
          <a:bodyPr wrap="square">
            <a:spAutoFit/>
          </a:bodyPr>
          <a:lstStyle/>
          <a:p>
            <a:r>
              <a:rPr lang="en-US"/>
              <a:t>Sensor 1</a:t>
            </a:r>
          </a:p>
        </p:txBody>
      </p:sp>
      <p:sp>
        <p:nvSpPr>
          <p:cNvPr id="20" name="Rectangle 19">
            <a:extLst>
              <a:ext uri="{FF2B5EF4-FFF2-40B4-BE49-F238E27FC236}">
                <a16:creationId xmlns:a16="http://schemas.microsoft.com/office/drawing/2014/main" id="{C530ABEA-3C24-4B95-AF76-9B486A78C477}"/>
              </a:ext>
            </a:extLst>
          </p:cNvPr>
          <p:cNvSpPr/>
          <p:nvPr/>
        </p:nvSpPr>
        <p:spPr>
          <a:xfrm>
            <a:off x="877860" y="3416531"/>
            <a:ext cx="1727815" cy="369332"/>
          </a:xfrm>
          <a:prstGeom prst="rect">
            <a:avLst/>
          </a:prstGeom>
        </p:spPr>
        <p:txBody>
          <a:bodyPr wrap="square">
            <a:spAutoFit/>
          </a:bodyPr>
          <a:lstStyle/>
          <a:p>
            <a:r>
              <a:rPr lang="en-US"/>
              <a:t>Flame</a:t>
            </a:r>
          </a:p>
        </p:txBody>
      </p:sp>
    </p:spTree>
    <p:extLst>
      <p:ext uri="{BB962C8B-B14F-4D97-AF65-F5344CB8AC3E}">
        <p14:creationId xmlns:p14="http://schemas.microsoft.com/office/powerpoint/2010/main" val="909119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50000"/>
              </a:lnSpc>
              <a:spcBef>
                <a:spcPts val="0"/>
              </a:spcBef>
              <a:buClr>
                <a:srgbClr val="7030A0"/>
              </a:buClr>
            </a:pPr>
            <a:r>
              <a:rPr lang="en-US" altLang="zh-TW"/>
              <a:t>Sensor setup</a:t>
            </a:r>
          </a:p>
        </p:txBody>
      </p:sp>
      <p:pic>
        <p:nvPicPr>
          <p:cNvPr id="56" name="Google Shape;103;p16">
            <a:extLst>
              <a:ext uri="{FF2B5EF4-FFF2-40B4-BE49-F238E27FC236}">
                <a16:creationId xmlns:a16="http://schemas.microsoft.com/office/drawing/2014/main" id="{E35364AA-8E3B-49E5-96B5-E86A169F0EE9}"/>
              </a:ext>
            </a:extLst>
          </p:cNvPr>
          <p:cNvPicPr preferRelativeResize="0"/>
          <p:nvPr/>
        </p:nvPicPr>
        <p:blipFill rotWithShape="1">
          <a:blip r:embed="rId2">
            <a:alphaModFix/>
          </a:blip>
          <a:srcRect r="18900"/>
          <a:stretch/>
        </p:blipFill>
        <p:spPr>
          <a:xfrm rot="16423797">
            <a:off x="528511" y="2599900"/>
            <a:ext cx="799147" cy="791681"/>
          </a:xfrm>
          <a:prstGeom prst="rect">
            <a:avLst/>
          </a:prstGeom>
          <a:ln>
            <a:noFill/>
          </a:ln>
        </p:spPr>
        <p:style>
          <a:lnRef idx="2">
            <a:schemeClr val="accent1"/>
          </a:lnRef>
          <a:fillRef idx="1">
            <a:schemeClr val="lt1"/>
          </a:fillRef>
          <a:effectRef idx="0">
            <a:schemeClr val="accent1"/>
          </a:effectRef>
          <a:fontRef idx="minor">
            <a:schemeClr val="dk1"/>
          </a:fontRef>
        </p:style>
      </p:pic>
      <p:sp>
        <p:nvSpPr>
          <p:cNvPr id="13" name="Rectangle 12">
            <a:extLst>
              <a:ext uri="{FF2B5EF4-FFF2-40B4-BE49-F238E27FC236}">
                <a16:creationId xmlns:a16="http://schemas.microsoft.com/office/drawing/2014/main" id="{EDAAF484-5143-4E67-A5BF-CB180DB8D3FD}"/>
              </a:ext>
            </a:extLst>
          </p:cNvPr>
          <p:cNvSpPr/>
          <p:nvPr/>
        </p:nvSpPr>
        <p:spPr>
          <a:xfrm>
            <a:off x="602227" y="2701636"/>
            <a:ext cx="223518" cy="3757353"/>
          </a:xfrm>
          <a:prstGeom prst="rect">
            <a:avLst/>
          </a:prstGeom>
          <a:solidFill>
            <a:schemeClr val="bg2">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p>
        </p:txBody>
      </p:sp>
      <p:cxnSp>
        <p:nvCxnSpPr>
          <p:cNvPr id="16" name="Straight Connector 15">
            <a:extLst>
              <a:ext uri="{FF2B5EF4-FFF2-40B4-BE49-F238E27FC236}">
                <a16:creationId xmlns:a16="http://schemas.microsoft.com/office/drawing/2014/main" id="{9E25E306-5479-4DF6-8F61-1D9CEA3AB7F5}"/>
              </a:ext>
            </a:extLst>
          </p:cNvPr>
          <p:cNvCxnSpPr>
            <a:cxnSpLocks/>
            <a:stCxn id="13" idx="2"/>
          </p:cNvCxnSpPr>
          <p:nvPr/>
        </p:nvCxnSpPr>
        <p:spPr>
          <a:xfrm>
            <a:off x="713986" y="6458989"/>
            <a:ext cx="11356094" cy="0"/>
          </a:xfrm>
          <a:prstGeom prst="line">
            <a:avLst/>
          </a:prstGeom>
          <a:ln/>
        </p:spPr>
        <p:style>
          <a:lnRef idx="2">
            <a:schemeClr val="dk1"/>
          </a:lnRef>
          <a:fillRef idx="0">
            <a:schemeClr val="dk1"/>
          </a:fillRef>
          <a:effectRef idx="1">
            <a:schemeClr val="dk1"/>
          </a:effectRef>
          <a:fontRef idx="minor">
            <a:schemeClr val="tx1"/>
          </a:fontRef>
        </p:style>
      </p:cxnSp>
      <p:cxnSp>
        <p:nvCxnSpPr>
          <p:cNvPr id="20" name="Straight Connector 19">
            <a:extLst>
              <a:ext uri="{FF2B5EF4-FFF2-40B4-BE49-F238E27FC236}">
                <a16:creationId xmlns:a16="http://schemas.microsoft.com/office/drawing/2014/main" id="{D374EEDE-02F0-4D84-9152-BA2E3E0E6E7F}"/>
              </a:ext>
            </a:extLst>
          </p:cNvPr>
          <p:cNvCxnSpPr>
            <a:cxnSpLocks/>
          </p:cNvCxnSpPr>
          <p:nvPr/>
        </p:nvCxnSpPr>
        <p:spPr>
          <a:xfrm>
            <a:off x="1182997" y="3167149"/>
            <a:ext cx="997637" cy="3291840"/>
          </a:xfrm>
          <a:prstGeom prst="line">
            <a:avLst/>
          </a:prstGeom>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75C21659-50ED-4F2C-BFB5-642343BF1D2E}"/>
              </a:ext>
            </a:extLst>
          </p:cNvPr>
          <p:cNvCxnSpPr>
            <a:cxnSpLocks/>
          </p:cNvCxnSpPr>
          <p:nvPr/>
        </p:nvCxnSpPr>
        <p:spPr>
          <a:xfrm>
            <a:off x="1182997" y="3096226"/>
            <a:ext cx="10706288" cy="3221447"/>
          </a:xfrm>
          <a:prstGeom prst="line">
            <a:avLst/>
          </a:prstGeom>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EC2E64DB-0973-4CFD-BF07-1AB70DADE3C6}"/>
              </a:ext>
            </a:extLst>
          </p:cNvPr>
          <p:cNvCxnSpPr>
            <a:cxnSpLocks/>
          </p:cNvCxnSpPr>
          <p:nvPr/>
        </p:nvCxnSpPr>
        <p:spPr>
          <a:xfrm>
            <a:off x="1220118" y="3167148"/>
            <a:ext cx="5199282" cy="329184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057" name="Freeform: Shape 2056">
            <a:extLst>
              <a:ext uri="{FF2B5EF4-FFF2-40B4-BE49-F238E27FC236}">
                <a16:creationId xmlns:a16="http://schemas.microsoft.com/office/drawing/2014/main" id="{A59B8562-9322-4D40-B539-BA8DA4F47409}"/>
              </a:ext>
            </a:extLst>
          </p:cNvPr>
          <p:cNvSpPr/>
          <p:nvPr/>
        </p:nvSpPr>
        <p:spPr>
          <a:xfrm>
            <a:off x="831273" y="3458095"/>
            <a:ext cx="822960" cy="332509"/>
          </a:xfrm>
          <a:custGeom>
            <a:avLst/>
            <a:gdLst>
              <a:gd name="connsiteX0" fmla="*/ 822960 w 822960"/>
              <a:gd name="connsiteY0" fmla="*/ 0 h 332509"/>
              <a:gd name="connsiteX1" fmla="*/ 0 w 822960"/>
              <a:gd name="connsiteY1" fmla="*/ 332509 h 332509"/>
            </a:gdLst>
            <a:ahLst/>
            <a:cxnLst>
              <a:cxn ang="0">
                <a:pos x="connsiteX0" y="connsiteY0"/>
              </a:cxn>
              <a:cxn ang="0">
                <a:pos x="connsiteX1" y="connsiteY1"/>
              </a:cxn>
            </a:cxnLst>
            <a:rect l="l" t="t" r="r" b="b"/>
            <a:pathLst>
              <a:path w="822960" h="332509">
                <a:moveTo>
                  <a:pt x="822960" y="0"/>
                </a:moveTo>
                <a:cubicBezTo>
                  <a:pt x="536863" y="151014"/>
                  <a:pt x="250767" y="302029"/>
                  <a:pt x="0" y="332509"/>
                </a:cubicBez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Freeform: Shape 2058">
            <a:extLst>
              <a:ext uri="{FF2B5EF4-FFF2-40B4-BE49-F238E27FC236}">
                <a16:creationId xmlns:a16="http://schemas.microsoft.com/office/drawing/2014/main" id="{DB7806BC-7EB8-4E44-A8C8-74E2E710B2C8}"/>
              </a:ext>
            </a:extLst>
          </p:cNvPr>
          <p:cNvSpPr/>
          <p:nvPr/>
        </p:nvSpPr>
        <p:spPr>
          <a:xfrm>
            <a:off x="806335" y="3391593"/>
            <a:ext cx="764770" cy="264434"/>
          </a:xfrm>
          <a:custGeom>
            <a:avLst/>
            <a:gdLst>
              <a:gd name="connsiteX0" fmla="*/ 764770 w 764770"/>
              <a:gd name="connsiteY0" fmla="*/ 0 h 264434"/>
              <a:gd name="connsiteX1" fmla="*/ 507076 w 764770"/>
              <a:gd name="connsiteY1" fmla="*/ 249382 h 264434"/>
              <a:gd name="connsiteX2" fmla="*/ 0 w 764770"/>
              <a:gd name="connsiteY2" fmla="*/ 224443 h 264434"/>
            </a:gdLst>
            <a:ahLst/>
            <a:cxnLst>
              <a:cxn ang="0">
                <a:pos x="connsiteX0" y="connsiteY0"/>
              </a:cxn>
              <a:cxn ang="0">
                <a:pos x="connsiteX1" y="connsiteY1"/>
              </a:cxn>
              <a:cxn ang="0">
                <a:pos x="connsiteX2" y="connsiteY2"/>
              </a:cxn>
            </a:cxnLst>
            <a:rect l="l" t="t" r="r" b="b"/>
            <a:pathLst>
              <a:path w="764770" h="264434">
                <a:moveTo>
                  <a:pt x="764770" y="0"/>
                </a:moveTo>
                <a:cubicBezTo>
                  <a:pt x="699654" y="105987"/>
                  <a:pt x="634538" y="211975"/>
                  <a:pt x="507076" y="249382"/>
                </a:cubicBezTo>
                <a:cubicBezTo>
                  <a:pt x="379614" y="286789"/>
                  <a:pt x="42949" y="245225"/>
                  <a:pt x="0" y="224443"/>
                </a:cubicBezTo>
              </a:path>
            </a:pathLst>
          </a:cu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0" name="Freeform: Shape 2059">
            <a:extLst>
              <a:ext uri="{FF2B5EF4-FFF2-40B4-BE49-F238E27FC236}">
                <a16:creationId xmlns:a16="http://schemas.microsoft.com/office/drawing/2014/main" id="{CCFC0339-CB12-42E5-BCFB-60CCAA2063E5}"/>
              </a:ext>
            </a:extLst>
          </p:cNvPr>
          <p:cNvSpPr/>
          <p:nvPr/>
        </p:nvSpPr>
        <p:spPr>
          <a:xfrm>
            <a:off x="822960" y="3333404"/>
            <a:ext cx="656705" cy="193946"/>
          </a:xfrm>
          <a:custGeom>
            <a:avLst/>
            <a:gdLst>
              <a:gd name="connsiteX0" fmla="*/ 656705 w 656705"/>
              <a:gd name="connsiteY0" fmla="*/ 0 h 193946"/>
              <a:gd name="connsiteX1" fmla="*/ 357447 w 656705"/>
              <a:gd name="connsiteY1" fmla="*/ 182880 h 193946"/>
              <a:gd name="connsiteX2" fmla="*/ 0 w 656705"/>
              <a:gd name="connsiteY2" fmla="*/ 157941 h 193946"/>
            </a:gdLst>
            <a:ahLst/>
            <a:cxnLst>
              <a:cxn ang="0">
                <a:pos x="connsiteX0" y="connsiteY0"/>
              </a:cxn>
              <a:cxn ang="0">
                <a:pos x="connsiteX1" y="connsiteY1"/>
              </a:cxn>
              <a:cxn ang="0">
                <a:pos x="connsiteX2" y="connsiteY2"/>
              </a:cxn>
            </a:cxnLst>
            <a:rect l="l" t="t" r="r" b="b"/>
            <a:pathLst>
              <a:path w="656705" h="193946">
                <a:moveTo>
                  <a:pt x="656705" y="0"/>
                </a:moveTo>
                <a:cubicBezTo>
                  <a:pt x="561801" y="78278"/>
                  <a:pt x="466898" y="156557"/>
                  <a:pt x="357447" y="182880"/>
                </a:cubicBezTo>
                <a:cubicBezTo>
                  <a:pt x="247996" y="209203"/>
                  <a:pt x="123998" y="183572"/>
                  <a:pt x="0" y="157941"/>
                </a:cubicBezTo>
              </a:path>
            </a:pathLst>
          </a:cu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2062" name="Freeform: Shape 2061">
            <a:extLst>
              <a:ext uri="{FF2B5EF4-FFF2-40B4-BE49-F238E27FC236}">
                <a16:creationId xmlns:a16="http://schemas.microsoft.com/office/drawing/2014/main" id="{133E8980-B550-4A7D-AEFA-4E2248C57D47}"/>
              </a:ext>
            </a:extLst>
          </p:cNvPr>
          <p:cNvSpPr/>
          <p:nvPr/>
        </p:nvSpPr>
        <p:spPr>
          <a:xfrm>
            <a:off x="1354975" y="3350029"/>
            <a:ext cx="640080" cy="382386"/>
          </a:xfrm>
          <a:custGeom>
            <a:avLst/>
            <a:gdLst>
              <a:gd name="connsiteX0" fmla="*/ 0 w 640080"/>
              <a:gd name="connsiteY0" fmla="*/ 382386 h 382386"/>
              <a:gd name="connsiteX1" fmla="*/ 457200 w 640080"/>
              <a:gd name="connsiteY1" fmla="*/ 315884 h 382386"/>
              <a:gd name="connsiteX2" fmla="*/ 640080 w 640080"/>
              <a:gd name="connsiteY2" fmla="*/ 0 h 382386"/>
            </a:gdLst>
            <a:ahLst/>
            <a:cxnLst>
              <a:cxn ang="0">
                <a:pos x="connsiteX0" y="connsiteY0"/>
              </a:cxn>
              <a:cxn ang="0">
                <a:pos x="connsiteX1" y="connsiteY1"/>
              </a:cxn>
              <a:cxn ang="0">
                <a:pos x="connsiteX2" y="connsiteY2"/>
              </a:cxn>
            </a:cxnLst>
            <a:rect l="l" t="t" r="r" b="b"/>
            <a:pathLst>
              <a:path w="640080" h="382386">
                <a:moveTo>
                  <a:pt x="0" y="382386"/>
                </a:moveTo>
                <a:cubicBezTo>
                  <a:pt x="175260" y="381000"/>
                  <a:pt x="350520" y="379615"/>
                  <a:pt x="457200" y="315884"/>
                </a:cubicBezTo>
                <a:cubicBezTo>
                  <a:pt x="563880" y="252153"/>
                  <a:pt x="613757" y="54033"/>
                  <a:pt x="640080" y="0"/>
                </a:cubicBezTo>
              </a:path>
            </a:pathLst>
          </a:cu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2063" name="Freeform: Shape 2062">
            <a:extLst>
              <a:ext uri="{FF2B5EF4-FFF2-40B4-BE49-F238E27FC236}">
                <a16:creationId xmlns:a16="http://schemas.microsoft.com/office/drawing/2014/main" id="{2693997E-57B8-468E-9000-85BAFC073CBB}"/>
              </a:ext>
            </a:extLst>
          </p:cNvPr>
          <p:cNvSpPr/>
          <p:nvPr/>
        </p:nvSpPr>
        <p:spPr>
          <a:xfrm>
            <a:off x="1354975" y="3358342"/>
            <a:ext cx="689956" cy="456293"/>
          </a:xfrm>
          <a:custGeom>
            <a:avLst/>
            <a:gdLst>
              <a:gd name="connsiteX0" fmla="*/ 689956 w 689956"/>
              <a:gd name="connsiteY0" fmla="*/ 0 h 456293"/>
              <a:gd name="connsiteX1" fmla="*/ 540327 w 689956"/>
              <a:gd name="connsiteY1" fmla="*/ 374073 h 456293"/>
              <a:gd name="connsiteX2" fmla="*/ 0 w 689956"/>
              <a:gd name="connsiteY2" fmla="*/ 423949 h 456293"/>
            </a:gdLst>
            <a:ahLst/>
            <a:cxnLst>
              <a:cxn ang="0">
                <a:pos x="connsiteX0" y="connsiteY0"/>
              </a:cxn>
              <a:cxn ang="0">
                <a:pos x="connsiteX1" y="connsiteY1"/>
              </a:cxn>
              <a:cxn ang="0">
                <a:pos x="connsiteX2" y="connsiteY2"/>
              </a:cxn>
            </a:cxnLst>
            <a:rect l="l" t="t" r="r" b="b"/>
            <a:pathLst>
              <a:path w="689956" h="456293">
                <a:moveTo>
                  <a:pt x="689956" y="0"/>
                </a:moveTo>
                <a:cubicBezTo>
                  <a:pt x="672638" y="151707"/>
                  <a:pt x="655320" y="303415"/>
                  <a:pt x="540327" y="374073"/>
                </a:cubicBezTo>
                <a:cubicBezTo>
                  <a:pt x="425334" y="444731"/>
                  <a:pt x="8313" y="490451"/>
                  <a:pt x="0" y="423949"/>
                </a:cubicBezTo>
              </a:path>
            </a:pathLst>
          </a:cu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pPr algn="ctr"/>
            <a:endParaRPr lang="en-US"/>
          </a:p>
        </p:txBody>
      </p:sp>
      <p:sp>
        <p:nvSpPr>
          <p:cNvPr id="2064" name="Rectangle 2063">
            <a:extLst>
              <a:ext uri="{FF2B5EF4-FFF2-40B4-BE49-F238E27FC236}">
                <a16:creationId xmlns:a16="http://schemas.microsoft.com/office/drawing/2014/main" id="{69968B68-5C90-4322-8930-12AA029FCD0D}"/>
              </a:ext>
            </a:extLst>
          </p:cNvPr>
          <p:cNvSpPr/>
          <p:nvPr/>
        </p:nvSpPr>
        <p:spPr>
          <a:xfrm rot="21204332">
            <a:off x="928400" y="3479114"/>
            <a:ext cx="455574" cy="307777"/>
          </a:xfrm>
          <a:prstGeom prst="rect">
            <a:avLst/>
          </a:prstGeom>
        </p:spPr>
        <p:txBody>
          <a:bodyPr wrap="none">
            <a:spAutoFit/>
          </a:bodyPr>
          <a:lstStyle/>
          <a:p>
            <a:r>
              <a:rPr lang="en-US" sz="1400"/>
              <a:t>45°</a:t>
            </a:r>
          </a:p>
        </p:txBody>
      </p:sp>
      <p:sp>
        <p:nvSpPr>
          <p:cNvPr id="104" name="Rectangle 103">
            <a:extLst>
              <a:ext uri="{FF2B5EF4-FFF2-40B4-BE49-F238E27FC236}">
                <a16:creationId xmlns:a16="http://schemas.microsoft.com/office/drawing/2014/main" id="{636ED451-1EA7-4112-8F5B-BF8442CE5F56}"/>
              </a:ext>
            </a:extLst>
          </p:cNvPr>
          <p:cNvSpPr/>
          <p:nvPr/>
        </p:nvSpPr>
        <p:spPr>
          <a:xfrm rot="19468371">
            <a:off x="1738026" y="3660747"/>
            <a:ext cx="455574" cy="307777"/>
          </a:xfrm>
          <a:prstGeom prst="rect">
            <a:avLst/>
          </a:prstGeom>
        </p:spPr>
        <p:txBody>
          <a:bodyPr wrap="none">
            <a:spAutoFit/>
          </a:bodyPr>
          <a:lstStyle/>
          <a:p>
            <a:r>
              <a:rPr lang="en-US" sz="1400"/>
              <a:t>35°</a:t>
            </a:r>
          </a:p>
        </p:txBody>
      </p:sp>
      <p:sp>
        <p:nvSpPr>
          <p:cNvPr id="105" name="Rectangle 104">
            <a:extLst>
              <a:ext uri="{FF2B5EF4-FFF2-40B4-BE49-F238E27FC236}">
                <a16:creationId xmlns:a16="http://schemas.microsoft.com/office/drawing/2014/main" id="{E0BAABA9-8FC8-4689-944F-82E22AE6F29C}"/>
              </a:ext>
            </a:extLst>
          </p:cNvPr>
          <p:cNvSpPr/>
          <p:nvPr/>
        </p:nvSpPr>
        <p:spPr>
          <a:xfrm rot="5400000">
            <a:off x="681022" y="4391252"/>
            <a:ext cx="571248" cy="369332"/>
          </a:xfrm>
          <a:prstGeom prst="rect">
            <a:avLst/>
          </a:prstGeom>
        </p:spPr>
        <p:txBody>
          <a:bodyPr wrap="square">
            <a:spAutoFit/>
          </a:bodyPr>
          <a:lstStyle/>
          <a:p>
            <a:r>
              <a:rPr lang="en-US">
                <a:sym typeface="Symbol" panose="05050102010706020507" pitchFamily="18" charset="2"/>
              </a:rPr>
              <a:t>3m</a:t>
            </a:r>
            <a:endParaRPr lang="en-US"/>
          </a:p>
        </p:txBody>
      </p:sp>
    </p:spTree>
    <p:extLst>
      <p:ext uri="{BB962C8B-B14F-4D97-AF65-F5344CB8AC3E}">
        <p14:creationId xmlns:p14="http://schemas.microsoft.com/office/powerpoint/2010/main" val="821443094"/>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YNOPSYS-SHAPE" val="Y"/>
</p:tagLst>
</file>

<file path=ppt/tags/tag10.xml><?xml version="1.0" encoding="utf-8"?>
<p:tagLst xmlns:a="http://schemas.openxmlformats.org/drawingml/2006/main" xmlns:r="http://schemas.openxmlformats.org/officeDocument/2006/relationships" xmlns:p="http://schemas.openxmlformats.org/presentationml/2006/main">
  <p:tag name="SYNOPSYS-SHAPE" val="Y"/>
</p:tagLst>
</file>

<file path=ppt/tags/tag11.xml><?xml version="1.0" encoding="utf-8"?>
<p:tagLst xmlns:a="http://schemas.openxmlformats.org/drawingml/2006/main" xmlns:r="http://schemas.openxmlformats.org/officeDocument/2006/relationships" xmlns:p="http://schemas.openxmlformats.org/presentationml/2006/main">
  <p:tag name="SYNOPSYS-SHAPE" val="Y"/>
</p:tagLst>
</file>

<file path=ppt/tags/tag12.xml><?xml version="1.0" encoding="utf-8"?>
<p:tagLst xmlns:a="http://schemas.openxmlformats.org/drawingml/2006/main" xmlns:r="http://schemas.openxmlformats.org/officeDocument/2006/relationships" xmlns:p="http://schemas.openxmlformats.org/presentationml/2006/main">
  <p:tag name="SYNOPSYS-SHAPE" val="Y"/>
</p:tagLst>
</file>

<file path=ppt/tags/tag13.xml><?xml version="1.0" encoding="utf-8"?>
<p:tagLst xmlns:a="http://schemas.openxmlformats.org/drawingml/2006/main" xmlns:r="http://schemas.openxmlformats.org/officeDocument/2006/relationships" xmlns:p="http://schemas.openxmlformats.org/presentationml/2006/main">
  <p:tag name="SYNOPSYS-SHAPE" val="Y"/>
</p:tagLst>
</file>

<file path=ppt/tags/tag14.xml><?xml version="1.0" encoding="utf-8"?>
<p:tagLst xmlns:a="http://schemas.openxmlformats.org/drawingml/2006/main" xmlns:r="http://schemas.openxmlformats.org/officeDocument/2006/relationships" xmlns:p="http://schemas.openxmlformats.org/presentationml/2006/main">
  <p:tag name="SYNOPSYS-SHAPE" val="Y"/>
</p:tagLst>
</file>

<file path=ppt/tags/tag15.xml><?xml version="1.0" encoding="utf-8"?>
<p:tagLst xmlns:a="http://schemas.openxmlformats.org/drawingml/2006/main" xmlns:r="http://schemas.openxmlformats.org/officeDocument/2006/relationships" xmlns:p="http://schemas.openxmlformats.org/presentationml/2006/main">
  <p:tag name="SYNOPSYS-SHAPE" val="Y"/>
</p:tagLst>
</file>

<file path=ppt/tags/tag16.xml><?xml version="1.0" encoding="utf-8"?>
<p:tagLst xmlns:a="http://schemas.openxmlformats.org/drawingml/2006/main" xmlns:r="http://schemas.openxmlformats.org/officeDocument/2006/relationships" xmlns:p="http://schemas.openxmlformats.org/presentationml/2006/main">
  <p:tag name="SYNOPSYS-SHAPE" val="Y"/>
</p:tagLst>
</file>

<file path=ppt/tags/tag17.xml><?xml version="1.0" encoding="utf-8"?>
<p:tagLst xmlns:a="http://schemas.openxmlformats.org/drawingml/2006/main" xmlns:r="http://schemas.openxmlformats.org/officeDocument/2006/relationships" xmlns:p="http://schemas.openxmlformats.org/presentationml/2006/main">
  <p:tag name="SYNOPSYS-SHAPE" val="Y"/>
</p:tagLst>
</file>

<file path=ppt/tags/tag18.xml><?xml version="1.0" encoding="utf-8"?>
<p:tagLst xmlns:a="http://schemas.openxmlformats.org/drawingml/2006/main" xmlns:r="http://schemas.openxmlformats.org/officeDocument/2006/relationships" xmlns:p="http://schemas.openxmlformats.org/presentationml/2006/main">
  <p:tag name="SYNOPSYS-SHAPE" val="Y"/>
</p:tagLst>
</file>

<file path=ppt/tags/tag19.xml><?xml version="1.0" encoding="utf-8"?>
<p:tagLst xmlns:a="http://schemas.openxmlformats.org/drawingml/2006/main" xmlns:r="http://schemas.openxmlformats.org/officeDocument/2006/relationships" xmlns:p="http://schemas.openxmlformats.org/presentationml/2006/main">
  <p:tag name="SYNOPSYS-SHAPE" val="Y"/>
</p:tagLst>
</file>

<file path=ppt/tags/tag2.xml><?xml version="1.0" encoding="utf-8"?>
<p:tagLst xmlns:a="http://schemas.openxmlformats.org/drawingml/2006/main" xmlns:r="http://schemas.openxmlformats.org/officeDocument/2006/relationships" xmlns:p="http://schemas.openxmlformats.org/presentationml/2006/main">
  <p:tag name="SYNOPSYS-SHAPE" val="Y"/>
</p:tagLst>
</file>

<file path=ppt/tags/tag20.xml><?xml version="1.0" encoding="utf-8"?>
<p:tagLst xmlns:a="http://schemas.openxmlformats.org/drawingml/2006/main" xmlns:r="http://schemas.openxmlformats.org/officeDocument/2006/relationships" xmlns:p="http://schemas.openxmlformats.org/presentationml/2006/main">
  <p:tag name="SYNOPSYS-SHAPE" val="Y"/>
</p:tagLst>
</file>

<file path=ppt/tags/tag21.xml><?xml version="1.0" encoding="utf-8"?>
<p:tagLst xmlns:a="http://schemas.openxmlformats.org/drawingml/2006/main" xmlns:r="http://schemas.openxmlformats.org/officeDocument/2006/relationships" xmlns:p="http://schemas.openxmlformats.org/presentationml/2006/main">
  <p:tag name="SYNOPSYS-SHAPE" val="Y"/>
</p:tagLst>
</file>

<file path=ppt/tags/tag22.xml><?xml version="1.0" encoding="utf-8"?>
<p:tagLst xmlns:a="http://schemas.openxmlformats.org/drawingml/2006/main" xmlns:r="http://schemas.openxmlformats.org/officeDocument/2006/relationships" xmlns:p="http://schemas.openxmlformats.org/presentationml/2006/main">
  <p:tag name="SYNOPSYS-SHAPE" val="Y"/>
</p:tagLst>
</file>

<file path=ppt/tags/tag23.xml><?xml version="1.0" encoding="utf-8"?>
<p:tagLst xmlns:a="http://schemas.openxmlformats.org/drawingml/2006/main" xmlns:r="http://schemas.openxmlformats.org/officeDocument/2006/relationships" xmlns:p="http://schemas.openxmlformats.org/presentationml/2006/main">
  <p:tag name="SYNOPSYS-SHAPE" val="Y"/>
</p:tagLst>
</file>

<file path=ppt/tags/tag24.xml><?xml version="1.0" encoding="utf-8"?>
<p:tagLst xmlns:a="http://schemas.openxmlformats.org/drawingml/2006/main" xmlns:r="http://schemas.openxmlformats.org/officeDocument/2006/relationships" xmlns:p="http://schemas.openxmlformats.org/presentationml/2006/main">
  <p:tag name="SYNOPSYS-SHAPE" val="Y"/>
</p:tagLst>
</file>

<file path=ppt/tags/tag25.xml><?xml version="1.0" encoding="utf-8"?>
<p:tagLst xmlns:a="http://schemas.openxmlformats.org/drawingml/2006/main" xmlns:r="http://schemas.openxmlformats.org/officeDocument/2006/relationships" xmlns:p="http://schemas.openxmlformats.org/presentationml/2006/main">
  <p:tag name="SYNOPSYS-SHAPE" val="Y"/>
</p:tagLst>
</file>

<file path=ppt/tags/tag26.xml><?xml version="1.0" encoding="utf-8"?>
<p:tagLst xmlns:a="http://schemas.openxmlformats.org/drawingml/2006/main" xmlns:r="http://schemas.openxmlformats.org/officeDocument/2006/relationships" xmlns:p="http://schemas.openxmlformats.org/presentationml/2006/main">
  <p:tag name="SYNOPSYS-SHAPE" val="Y"/>
</p:tagLst>
</file>

<file path=ppt/tags/tag27.xml><?xml version="1.0" encoding="utf-8"?>
<p:tagLst xmlns:a="http://schemas.openxmlformats.org/drawingml/2006/main" xmlns:r="http://schemas.openxmlformats.org/officeDocument/2006/relationships" xmlns:p="http://schemas.openxmlformats.org/presentationml/2006/main">
  <p:tag name="SYNOPSYS-SHAPE" val="Y"/>
</p:tagLst>
</file>

<file path=ppt/tags/tag28.xml><?xml version="1.0" encoding="utf-8"?>
<p:tagLst xmlns:a="http://schemas.openxmlformats.org/drawingml/2006/main" xmlns:r="http://schemas.openxmlformats.org/officeDocument/2006/relationships" xmlns:p="http://schemas.openxmlformats.org/presentationml/2006/main">
  <p:tag name="SYNOPSYS-SHAPE" val="Y"/>
</p:tagLst>
</file>

<file path=ppt/tags/tag29.xml><?xml version="1.0" encoding="utf-8"?>
<p:tagLst xmlns:a="http://schemas.openxmlformats.org/drawingml/2006/main" xmlns:r="http://schemas.openxmlformats.org/officeDocument/2006/relationships" xmlns:p="http://schemas.openxmlformats.org/presentationml/2006/main">
  <p:tag name="SYNOPSYS-SHAPE" val="Y"/>
</p:tagLst>
</file>

<file path=ppt/tags/tag3.xml><?xml version="1.0" encoding="utf-8"?>
<p:tagLst xmlns:a="http://schemas.openxmlformats.org/drawingml/2006/main" xmlns:r="http://schemas.openxmlformats.org/officeDocument/2006/relationships" xmlns:p="http://schemas.openxmlformats.org/presentationml/2006/main">
  <p:tag name="SYNOPSYS-SHAPE" val="Y"/>
</p:tagLst>
</file>

<file path=ppt/tags/tag30.xml><?xml version="1.0" encoding="utf-8"?>
<p:tagLst xmlns:a="http://schemas.openxmlformats.org/drawingml/2006/main" xmlns:r="http://schemas.openxmlformats.org/officeDocument/2006/relationships" xmlns:p="http://schemas.openxmlformats.org/presentationml/2006/main">
  <p:tag name="SYNOPSYS-SHAPE" val="Y"/>
</p:tagLst>
</file>

<file path=ppt/tags/tag31.xml><?xml version="1.0" encoding="utf-8"?>
<p:tagLst xmlns:a="http://schemas.openxmlformats.org/drawingml/2006/main" xmlns:r="http://schemas.openxmlformats.org/officeDocument/2006/relationships" xmlns:p="http://schemas.openxmlformats.org/presentationml/2006/main">
  <p:tag name="SYNOPSYS-SHAPE" val="Y"/>
</p:tagLst>
</file>

<file path=ppt/tags/tag32.xml><?xml version="1.0" encoding="utf-8"?>
<p:tagLst xmlns:a="http://schemas.openxmlformats.org/drawingml/2006/main" xmlns:r="http://schemas.openxmlformats.org/officeDocument/2006/relationships" xmlns:p="http://schemas.openxmlformats.org/presentationml/2006/main">
  <p:tag name="SYNOPSYS-SHAPE" val="Y"/>
</p:tagLst>
</file>

<file path=ppt/tags/tag33.xml><?xml version="1.0" encoding="utf-8"?>
<p:tagLst xmlns:a="http://schemas.openxmlformats.org/drawingml/2006/main" xmlns:r="http://schemas.openxmlformats.org/officeDocument/2006/relationships" xmlns:p="http://schemas.openxmlformats.org/presentationml/2006/main">
  <p:tag name="SYNOPSYS-SHAPE" val="Y"/>
</p:tagLst>
</file>

<file path=ppt/tags/tag34.xml><?xml version="1.0" encoding="utf-8"?>
<p:tagLst xmlns:a="http://schemas.openxmlformats.org/drawingml/2006/main" xmlns:r="http://schemas.openxmlformats.org/officeDocument/2006/relationships" xmlns:p="http://schemas.openxmlformats.org/presentationml/2006/main">
  <p:tag name="SYNOPSYS-SHAPE" val="Y"/>
</p:tagLst>
</file>

<file path=ppt/tags/tag35.xml><?xml version="1.0" encoding="utf-8"?>
<p:tagLst xmlns:a="http://schemas.openxmlformats.org/drawingml/2006/main" xmlns:r="http://schemas.openxmlformats.org/officeDocument/2006/relationships" xmlns:p="http://schemas.openxmlformats.org/presentationml/2006/main">
  <p:tag name="SYNOPSYS-SHAPE" val="Y"/>
</p:tagLst>
</file>

<file path=ppt/tags/tag36.xml><?xml version="1.0" encoding="utf-8"?>
<p:tagLst xmlns:a="http://schemas.openxmlformats.org/drawingml/2006/main" xmlns:r="http://schemas.openxmlformats.org/officeDocument/2006/relationships" xmlns:p="http://schemas.openxmlformats.org/presentationml/2006/main">
  <p:tag name="SYNOPSYS-SHAPE" val="Y"/>
</p:tagLst>
</file>

<file path=ppt/tags/tag37.xml><?xml version="1.0" encoding="utf-8"?>
<p:tagLst xmlns:a="http://schemas.openxmlformats.org/drawingml/2006/main" xmlns:r="http://schemas.openxmlformats.org/officeDocument/2006/relationships" xmlns:p="http://schemas.openxmlformats.org/presentationml/2006/main">
  <p:tag name="SYNOPSYS-SHAPE" val="Y"/>
</p:tagLst>
</file>

<file path=ppt/tags/tag38.xml><?xml version="1.0" encoding="utf-8"?>
<p:tagLst xmlns:a="http://schemas.openxmlformats.org/drawingml/2006/main" xmlns:r="http://schemas.openxmlformats.org/officeDocument/2006/relationships" xmlns:p="http://schemas.openxmlformats.org/presentationml/2006/main">
  <p:tag name="SYNOPSYS-SHAPE" val="Y"/>
</p:tagLst>
</file>

<file path=ppt/tags/tag39.xml><?xml version="1.0" encoding="utf-8"?>
<p:tagLst xmlns:a="http://schemas.openxmlformats.org/drawingml/2006/main" xmlns:r="http://schemas.openxmlformats.org/officeDocument/2006/relationships" xmlns:p="http://schemas.openxmlformats.org/presentationml/2006/main">
  <p:tag name="SYNOPSYS-SHAPE" val="Y"/>
</p:tagLst>
</file>

<file path=ppt/tags/tag4.xml><?xml version="1.0" encoding="utf-8"?>
<p:tagLst xmlns:a="http://schemas.openxmlformats.org/drawingml/2006/main" xmlns:r="http://schemas.openxmlformats.org/officeDocument/2006/relationships" xmlns:p="http://schemas.openxmlformats.org/presentationml/2006/main">
  <p:tag name="SYNOPSYS-SHAPE" val="Y"/>
</p:tagLst>
</file>

<file path=ppt/tags/tag40.xml><?xml version="1.0" encoding="utf-8"?>
<p:tagLst xmlns:a="http://schemas.openxmlformats.org/drawingml/2006/main" xmlns:r="http://schemas.openxmlformats.org/officeDocument/2006/relationships" xmlns:p="http://schemas.openxmlformats.org/presentationml/2006/main">
  <p:tag name="SYNOPSYS-SHAPE" val="Y"/>
</p:tagLst>
</file>

<file path=ppt/tags/tag41.xml><?xml version="1.0" encoding="utf-8"?>
<p:tagLst xmlns:a="http://schemas.openxmlformats.org/drawingml/2006/main" xmlns:r="http://schemas.openxmlformats.org/officeDocument/2006/relationships" xmlns:p="http://schemas.openxmlformats.org/presentationml/2006/main">
  <p:tag name="SYNOPSYS-SHAPE" val="Y"/>
</p:tagLst>
</file>

<file path=ppt/tags/tag42.xml><?xml version="1.0" encoding="utf-8"?>
<p:tagLst xmlns:a="http://schemas.openxmlformats.org/drawingml/2006/main" xmlns:r="http://schemas.openxmlformats.org/officeDocument/2006/relationships" xmlns:p="http://schemas.openxmlformats.org/presentationml/2006/main">
  <p:tag name="SYNOPSYS-SHAPE" val="Y"/>
</p:tagLst>
</file>

<file path=ppt/tags/tag43.xml><?xml version="1.0" encoding="utf-8"?>
<p:tagLst xmlns:a="http://schemas.openxmlformats.org/drawingml/2006/main" xmlns:r="http://schemas.openxmlformats.org/officeDocument/2006/relationships" xmlns:p="http://schemas.openxmlformats.org/presentationml/2006/main">
  <p:tag name="SYNOPSYS-SHAPE" val="Y"/>
</p:tagLst>
</file>

<file path=ppt/tags/tag44.xml><?xml version="1.0" encoding="utf-8"?>
<p:tagLst xmlns:a="http://schemas.openxmlformats.org/drawingml/2006/main" xmlns:r="http://schemas.openxmlformats.org/officeDocument/2006/relationships" xmlns:p="http://schemas.openxmlformats.org/presentationml/2006/main">
  <p:tag name="SYNOPSYS-SHAPE" val="Y"/>
</p:tagLst>
</file>

<file path=ppt/tags/tag45.xml><?xml version="1.0" encoding="utf-8"?>
<p:tagLst xmlns:a="http://schemas.openxmlformats.org/drawingml/2006/main" xmlns:r="http://schemas.openxmlformats.org/officeDocument/2006/relationships" xmlns:p="http://schemas.openxmlformats.org/presentationml/2006/main">
  <p:tag name="SYNOPSYS-SHAPE" val="Y"/>
</p:tagLst>
</file>

<file path=ppt/tags/tag46.xml><?xml version="1.0" encoding="utf-8"?>
<p:tagLst xmlns:a="http://schemas.openxmlformats.org/drawingml/2006/main" xmlns:r="http://schemas.openxmlformats.org/officeDocument/2006/relationships" xmlns:p="http://schemas.openxmlformats.org/presentationml/2006/main">
  <p:tag name="SYNOPSYS-SHAPE" val="Y"/>
</p:tagLst>
</file>

<file path=ppt/tags/tag47.xml><?xml version="1.0" encoding="utf-8"?>
<p:tagLst xmlns:a="http://schemas.openxmlformats.org/drawingml/2006/main" xmlns:r="http://schemas.openxmlformats.org/officeDocument/2006/relationships" xmlns:p="http://schemas.openxmlformats.org/presentationml/2006/main">
  <p:tag name="SYNOPSYS-SHAPE" val="Y"/>
</p:tagLst>
</file>

<file path=ppt/tags/tag48.xml><?xml version="1.0" encoding="utf-8"?>
<p:tagLst xmlns:a="http://schemas.openxmlformats.org/drawingml/2006/main" xmlns:r="http://schemas.openxmlformats.org/officeDocument/2006/relationships" xmlns:p="http://schemas.openxmlformats.org/presentationml/2006/main">
  <p:tag name="SYNOPSYS-SHAPE" val="Y"/>
</p:tagLst>
</file>

<file path=ppt/tags/tag49.xml><?xml version="1.0" encoding="utf-8"?>
<p:tagLst xmlns:a="http://schemas.openxmlformats.org/drawingml/2006/main" xmlns:r="http://schemas.openxmlformats.org/officeDocument/2006/relationships" xmlns:p="http://schemas.openxmlformats.org/presentationml/2006/main">
  <p:tag name="SYNOPSYS-SHAPE" val="Y"/>
</p:tagLst>
</file>

<file path=ppt/tags/tag5.xml><?xml version="1.0" encoding="utf-8"?>
<p:tagLst xmlns:a="http://schemas.openxmlformats.org/drawingml/2006/main" xmlns:r="http://schemas.openxmlformats.org/officeDocument/2006/relationships" xmlns:p="http://schemas.openxmlformats.org/presentationml/2006/main">
  <p:tag name="SYNOPSYS-SHAPE" val="Y"/>
</p:tagLst>
</file>

<file path=ppt/tags/tag50.xml><?xml version="1.0" encoding="utf-8"?>
<p:tagLst xmlns:a="http://schemas.openxmlformats.org/drawingml/2006/main" xmlns:r="http://schemas.openxmlformats.org/officeDocument/2006/relationships" xmlns:p="http://schemas.openxmlformats.org/presentationml/2006/main">
  <p:tag name="SYNOPSYS-SHAPE" val="Y"/>
</p:tagLst>
</file>

<file path=ppt/tags/tag51.xml><?xml version="1.0" encoding="utf-8"?>
<p:tagLst xmlns:a="http://schemas.openxmlformats.org/drawingml/2006/main" xmlns:r="http://schemas.openxmlformats.org/officeDocument/2006/relationships" xmlns:p="http://schemas.openxmlformats.org/presentationml/2006/main">
  <p:tag name="SYNOPSYS-SHAPE" val="Y"/>
</p:tagLst>
</file>

<file path=ppt/tags/tag52.xml><?xml version="1.0" encoding="utf-8"?>
<p:tagLst xmlns:a="http://schemas.openxmlformats.org/drawingml/2006/main" xmlns:r="http://schemas.openxmlformats.org/officeDocument/2006/relationships" xmlns:p="http://schemas.openxmlformats.org/presentationml/2006/main">
  <p:tag name="SYNOPSYS-SHAPE" val="Y"/>
</p:tagLst>
</file>

<file path=ppt/tags/tag53.xml><?xml version="1.0" encoding="utf-8"?>
<p:tagLst xmlns:a="http://schemas.openxmlformats.org/drawingml/2006/main" xmlns:r="http://schemas.openxmlformats.org/officeDocument/2006/relationships" xmlns:p="http://schemas.openxmlformats.org/presentationml/2006/main">
  <p:tag name="SYNOPSYS-SHAPE" val="Y"/>
</p:tagLst>
</file>

<file path=ppt/tags/tag54.xml><?xml version="1.0" encoding="utf-8"?>
<p:tagLst xmlns:a="http://schemas.openxmlformats.org/drawingml/2006/main" xmlns:r="http://schemas.openxmlformats.org/officeDocument/2006/relationships" xmlns:p="http://schemas.openxmlformats.org/presentationml/2006/main">
  <p:tag name="SYNOPSYS-SHAPE" val="Y"/>
</p:tagLst>
</file>

<file path=ppt/tags/tag55.xml><?xml version="1.0" encoding="utf-8"?>
<p:tagLst xmlns:a="http://schemas.openxmlformats.org/drawingml/2006/main" xmlns:r="http://schemas.openxmlformats.org/officeDocument/2006/relationships" xmlns:p="http://schemas.openxmlformats.org/presentationml/2006/main">
  <p:tag name="SYNOPSYS-SHAPE" val="Y"/>
</p:tagLst>
</file>

<file path=ppt/tags/tag56.xml><?xml version="1.0" encoding="utf-8"?>
<p:tagLst xmlns:a="http://schemas.openxmlformats.org/drawingml/2006/main" xmlns:r="http://schemas.openxmlformats.org/officeDocument/2006/relationships" xmlns:p="http://schemas.openxmlformats.org/presentationml/2006/main">
  <p:tag name="SYNOPSYS-SHAPE" val="Y"/>
</p:tagLst>
</file>

<file path=ppt/tags/tag57.xml><?xml version="1.0" encoding="utf-8"?>
<p:tagLst xmlns:a="http://schemas.openxmlformats.org/drawingml/2006/main" xmlns:r="http://schemas.openxmlformats.org/officeDocument/2006/relationships" xmlns:p="http://schemas.openxmlformats.org/presentationml/2006/main">
  <p:tag name="SYNOPSYS-SHAPE" val="Y"/>
</p:tagLst>
</file>

<file path=ppt/tags/tag58.xml><?xml version="1.0" encoding="utf-8"?>
<p:tagLst xmlns:a="http://schemas.openxmlformats.org/drawingml/2006/main" xmlns:r="http://schemas.openxmlformats.org/officeDocument/2006/relationships" xmlns:p="http://schemas.openxmlformats.org/presentationml/2006/main">
  <p:tag name="SYNOPSYS-SHAPE" val="Y"/>
</p:tagLst>
</file>

<file path=ppt/tags/tag59.xml><?xml version="1.0" encoding="utf-8"?>
<p:tagLst xmlns:a="http://schemas.openxmlformats.org/drawingml/2006/main" xmlns:r="http://schemas.openxmlformats.org/officeDocument/2006/relationships" xmlns:p="http://schemas.openxmlformats.org/presentationml/2006/main">
  <p:tag name="SYNOPSYS-SHAPE" val="Y"/>
</p:tagLst>
</file>

<file path=ppt/tags/tag6.xml><?xml version="1.0" encoding="utf-8"?>
<p:tagLst xmlns:a="http://schemas.openxmlformats.org/drawingml/2006/main" xmlns:r="http://schemas.openxmlformats.org/officeDocument/2006/relationships" xmlns:p="http://schemas.openxmlformats.org/presentationml/2006/main">
  <p:tag name="SYNOPSYS-TEMPLATE-001" val="12/13/2015 5:23:58 PM"/>
  <p:tag name="SYNOPSYS-SHAPE" val="Y"/>
</p:tagLst>
</file>

<file path=ppt/tags/tag60.xml><?xml version="1.0" encoding="utf-8"?>
<p:tagLst xmlns:a="http://schemas.openxmlformats.org/drawingml/2006/main" xmlns:r="http://schemas.openxmlformats.org/officeDocument/2006/relationships" xmlns:p="http://schemas.openxmlformats.org/presentationml/2006/main">
  <p:tag name="SYNOPSYS-SHAPE" val="Y"/>
</p:tagLst>
</file>

<file path=ppt/tags/tag61.xml><?xml version="1.0" encoding="utf-8"?>
<p:tagLst xmlns:a="http://schemas.openxmlformats.org/drawingml/2006/main" xmlns:r="http://schemas.openxmlformats.org/officeDocument/2006/relationships" xmlns:p="http://schemas.openxmlformats.org/presentationml/2006/main">
  <p:tag name="SYNOPSYS-SHAPE" val="Y"/>
</p:tagLst>
</file>

<file path=ppt/tags/tag62.xml><?xml version="1.0" encoding="utf-8"?>
<p:tagLst xmlns:a="http://schemas.openxmlformats.org/drawingml/2006/main" xmlns:r="http://schemas.openxmlformats.org/officeDocument/2006/relationships" xmlns:p="http://schemas.openxmlformats.org/presentationml/2006/main">
  <p:tag name="SYNOPSYS-SHAPE" val="Y"/>
</p:tagLst>
</file>

<file path=ppt/tags/tag63.xml><?xml version="1.0" encoding="utf-8"?>
<p:tagLst xmlns:a="http://schemas.openxmlformats.org/drawingml/2006/main" xmlns:r="http://schemas.openxmlformats.org/officeDocument/2006/relationships" xmlns:p="http://schemas.openxmlformats.org/presentationml/2006/main">
  <p:tag name="SYNOPSYS-SHAPE" val="Y"/>
</p:tagLst>
</file>

<file path=ppt/tags/tag64.xml><?xml version="1.0" encoding="utf-8"?>
<p:tagLst xmlns:a="http://schemas.openxmlformats.org/drawingml/2006/main" xmlns:r="http://schemas.openxmlformats.org/officeDocument/2006/relationships" xmlns:p="http://schemas.openxmlformats.org/presentationml/2006/main">
  <p:tag name="SYNOPSYS-SHAPE" val="Y"/>
</p:tagLst>
</file>

<file path=ppt/tags/tag65.xml><?xml version="1.0" encoding="utf-8"?>
<p:tagLst xmlns:a="http://schemas.openxmlformats.org/drawingml/2006/main" xmlns:r="http://schemas.openxmlformats.org/officeDocument/2006/relationships" xmlns:p="http://schemas.openxmlformats.org/presentationml/2006/main">
  <p:tag name="SYNOPSYS-SHAPE" val="Y"/>
</p:tagLst>
</file>

<file path=ppt/tags/tag66.xml><?xml version="1.0" encoding="utf-8"?>
<p:tagLst xmlns:a="http://schemas.openxmlformats.org/drawingml/2006/main" xmlns:r="http://schemas.openxmlformats.org/officeDocument/2006/relationships" xmlns:p="http://schemas.openxmlformats.org/presentationml/2006/main">
  <p:tag name="SYNOPSYS-SHAPE" val="Y"/>
</p:tagLst>
</file>

<file path=ppt/tags/tag67.xml><?xml version="1.0" encoding="utf-8"?>
<p:tagLst xmlns:a="http://schemas.openxmlformats.org/drawingml/2006/main" xmlns:r="http://schemas.openxmlformats.org/officeDocument/2006/relationships" xmlns:p="http://schemas.openxmlformats.org/presentationml/2006/main">
  <p:tag name="SYNOPSYS-SHAPE" val="Y"/>
</p:tagLst>
</file>

<file path=ppt/tags/tag68.xml><?xml version="1.0" encoding="utf-8"?>
<p:tagLst xmlns:a="http://schemas.openxmlformats.org/drawingml/2006/main" xmlns:r="http://schemas.openxmlformats.org/officeDocument/2006/relationships" xmlns:p="http://schemas.openxmlformats.org/presentationml/2006/main">
  <p:tag name="SYNOPSYS-SHAPE" val="Y"/>
</p:tagLst>
</file>

<file path=ppt/tags/tag69.xml><?xml version="1.0" encoding="utf-8"?>
<p:tagLst xmlns:a="http://schemas.openxmlformats.org/drawingml/2006/main" xmlns:r="http://schemas.openxmlformats.org/officeDocument/2006/relationships" xmlns:p="http://schemas.openxmlformats.org/presentationml/2006/main">
  <p:tag name="SYNOPSYS-SHAPE" val="Y"/>
</p:tagLst>
</file>

<file path=ppt/tags/tag7.xml><?xml version="1.0" encoding="utf-8"?>
<p:tagLst xmlns:a="http://schemas.openxmlformats.org/drawingml/2006/main" xmlns:r="http://schemas.openxmlformats.org/officeDocument/2006/relationships" xmlns:p="http://schemas.openxmlformats.org/presentationml/2006/main">
  <p:tag name="SYNOPSYS-TEMPLATE-001" val="12/19/2015 4:31:23 PM"/>
  <p:tag name="SYNOPSYS-SHAPE" val="Y"/>
</p:tagLst>
</file>

<file path=ppt/tags/tag70.xml><?xml version="1.0" encoding="utf-8"?>
<p:tagLst xmlns:a="http://schemas.openxmlformats.org/drawingml/2006/main" xmlns:r="http://schemas.openxmlformats.org/officeDocument/2006/relationships" xmlns:p="http://schemas.openxmlformats.org/presentationml/2006/main">
  <p:tag name="SYNOPSYS-SHAPE" val="Y"/>
</p:tagLst>
</file>

<file path=ppt/tags/tag71.xml><?xml version="1.0" encoding="utf-8"?>
<p:tagLst xmlns:a="http://schemas.openxmlformats.org/drawingml/2006/main" xmlns:r="http://schemas.openxmlformats.org/officeDocument/2006/relationships" xmlns:p="http://schemas.openxmlformats.org/presentationml/2006/main">
  <p:tag name="SYNOPSYS-SHAPE" val="Y"/>
</p:tagLst>
</file>

<file path=ppt/tags/tag72.xml><?xml version="1.0" encoding="utf-8"?>
<p:tagLst xmlns:a="http://schemas.openxmlformats.org/drawingml/2006/main" xmlns:r="http://schemas.openxmlformats.org/officeDocument/2006/relationships" xmlns:p="http://schemas.openxmlformats.org/presentationml/2006/main">
  <p:tag name="SYNOPSYS-SHAPE" val="Y"/>
</p:tagLst>
</file>

<file path=ppt/tags/tag73.xml><?xml version="1.0" encoding="utf-8"?>
<p:tagLst xmlns:a="http://schemas.openxmlformats.org/drawingml/2006/main" xmlns:r="http://schemas.openxmlformats.org/officeDocument/2006/relationships" xmlns:p="http://schemas.openxmlformats.org/presentationml/2006/main">
  <p:tag name="SYNOPSYS-SHAPE" val="Y"/>
</p:tagLst>
</file>

<file path=ppt/tags/tag74.xml><?xml version="1.0" encoding="utf-8"?>
<p:tagLst xmlns:a="http://schemas.openxmlformats.org/drawingml/2006/main" xmlns:r="http://schemas.openxmlformats.org/officeDocument/2006/relationships" xmlns:p="http://schemas.openxmlformats.org/presentationml/2006/main">
  <p:tag name="SYNOPSYS-SHAPE" val="Y"/>
</p:tagLst>
</file>

<file path=ppt/tags/tag75.xml><?xml version="1.0" encoding="utf-8"?>
<p:tagLst xmlns:a="http://schemas.openxmlformats.org/drawingml/2006/main" xmlns:r="http://schemas.openxmlformats.org/officeDocument/2006/relationships" xmlns:p="http://schemas.openxmlformats.org/presentationml/2006/main">
  <p:tag name="SYNOPSYS-SHAPE" val="Y"/>
</p:tagLst>
</file>

<file path=ppt/tags/tag76.xml><?xml version="1.0" encoding="utf-8"?>
<p:tagLst xmlns:a="http://schemas.openxmlformats.org/drawingml/2006/main" xmlns:r="http://schemas.openxmlformats.org/officeDocument/2006/relationships" xmlns:p="http://schemas.openxmlformats.org/presentationml/2006/main">
  <p:tag name="SYNOPSYS-SHAPE" val="Y"/>
</p:tagLst>
</file>

<file path=ppt/tags/tag77.xml><?xml version="1.0" encoding="utf-8"?>
<p:tagLst xmlns:a="http://schemas.openxmlformats.org/drawingml/2006/main" xmlns:r="http://schemas.openxmlformats.org/officeDocument/2006/relationships" xmlns:p="http://schemas.openxmlformats.org/presentationml/2006/main">
  <p:tag name="SYNOPSYS-SHAPE" val="Y"/>
</p:tagLst>
</file>

<file path=ppt/tags/tag78.xml><?xml version="1.0" encoding="utf-8"?>
<p:tagLst xmlns:a="http://schemas.openxmlformats.org/drawingml/2006/main" xmlns:r="http://schemas.openxmlformats.org/officeDocument/2006/relationships" xmlns:p="http://schemas.openxmlformats.org/presentationml/2006/main">
  <p:tag name="SYNOPSYS-SHAPE" val="Y"/>
</p:tagLst>
</file>

<file path=ppt/tags/tag8.xml><?xml version="1.0" encoding="utf-8"?>
<p:tagLst xmlns:a="http://schemas.openxmlformats.org/drawingml/2006/main" xmlns:r="http://schemas.openxmlformats.org/officeDocument/2006/relationships" xmlns:p="http://schemas.openxmlformats.org/presentationml/2006/main">
  <p:tag name="SYNOPSYS-TEMPLATE-001" val="12/24/2015 3:32:09 PM"/>
  <p:tag name="SYNOPSYS-SHAPE" val="Y"/>
</p:tagLst>
</file>

<file path=ppt/tags/tag9.xml><?xml version="1.0" encoding="utf-8"?>
<p:tagLst xmlns:a="http://schemas.openxmlformats.org/drawingml/2006/main" xmlns:r="http://schemas.openxmlformats.org/officeDocument/2006/relationships" xmlns:p="http://schemas.openxmlformats.org/presentationml/2006/main">
  <p:tag name="SYNOPSYS-TEMPLATE-001" val="1/6/2016 2:39:37 PM"/>
</p:tagLst>
</file>

<file path=ppt/theme/theme1.xml><?xml version="1.0" encoding="utf-8"?>
<a:theme xmlns:a="http://schemas.openxmlformats.org/drawingml/2006/main" name="Default Theme">
  <a:themeElements>
    <a:clrScheme name="Default Theme">
      <a:dk1>
        <a:sysClr val="windowText" lastClr="000000"/>
      </a:dk1>
      <a:lt1>
        <a:sysClr val="window" lastClr="FFFFFF"/>
      </a:lt1>
      <a:dk2>
        <a:srgbClr val="000000"/>
      </a:dk2>
      <a:lt2>
        <a:srgbClr val="FFFFFF"/>
      </a:lt2>
      <a:accent1>
        <a:srgbClr val="4F2683"/>
      </a:accent1>
      <a:accent2>
        <a:srgbClr val="F69008"/>
      </a:accent2>
      <a:accent3>
        <a:srgbClr val="46AA42"/>
      </a:accent3>
      <a:accent4>
        <a:srgbClr val="C41300"/>
      </a:accent4>
      <a:accent5>
        <a:srgbClr val="BCBCBC"/>
      </a:accent5>
      <a:accent6>
        <a:srgbClr val="0072AC"/>
      </a:accent6>
      <a:hlink>
        <a:srgbClr val="0000FF"/>
      </a:hlink>
      <a:folHlink>
        <a:srgbClr val="800080"/>
      </a:folHlink>
    </a:clrScheme>
    <a:fontScheme name="Default Theme">
      <a:majorFont>
        <a:latin typeface="Arial" panose="020B0604020202020204"/>
        <a:ea typeface=""/>
        <a:cs typeface=""/>
        <a:font script="Jpan" typeface="メイリオ"/>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メイリオ"/>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fault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sz="1800" dirty="0"/>
        </a:defPPr>
      </a:lstStyle>
      <a:style>
        <a:lnRef idx="2">
          <a:schemeClr val="accent1">
            <a:shade val="50000"/>
          </a:schemeClr>
        </a:lnRef>
        <a:fillRef idx="1">
          <a:schemeClr val="accent1"/>
        </a:fillRef>
        <a:effectRef idx="0">
          <a:schemeClr val="accent1"/>
        </a:effectRef>
        <a:fontRef idx="minor">
          <a:schemeClr val="lt1"/>
        </a:fontRef>
      </a:style>
    </a:spDef>
    <a:lnDef>
      <a:spPr>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800" dirty="0"/>
        </a:defPPr>
      </a:lstStyle>
    </a:txDef>
  </a:objectDefaults>
  <a:extraClrSchemeLst/>
  <a:extLst>
    <a:ext uri="{05A4C25C-085E-4340-85A3-A5531E510DB2}">
      <thm15:themeFamily xmlns:thm15="http://schemas.microsoft.com/office/thememl/2012/main" name="Default Theme" id="{6D1F9C5A-2AEA-433E-9F31-B7D4577B66E9}" vid="{EBCC1F61-21FD-4864-9BE9-BDE6511C7A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329</TotalTime>
  <Words>339</Words>
  <Application>Microsoft Office PowerPoint</Application>
  <PresentationFormat>Widescreen</PresentationFormat>
  <Paragraphs>99</Paragraphs>
  <Slides>12</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Microsoft YaHei</vt:lpstr>
      <vt:lpstr>Arial</vt:lpstr>
      <vt:lpstr>Calibri</vt:lpstr>
      <vt:lpstr>Cambria Math</vt:lpstr>
      <vt:lpstr>Wingdings</vt:lpstr>
      <vt:lpstr>Default Theme</vt:lpstr>
      <vt:lpstr>PowerPoint Presentation</vt:lpstr>
      <vt:lpstr>SMART FIREFIGHTER</vt:lpstr>
      <vt:lpstr>Agenda</vt:lpstr>
      <vt:lpstr>Project Overview</vt:lpstr>
      <vt:lpstr>System Architecture</vt:lpstr>
      <vt:lpstr>Flame directions - Example</vt:lpstr>
      <vt:lpstr>Flame directions</vt:lpstr>
      <vt:lpstr>Flame location</vt:lpstr>
      <vt:lpstr>Sensor setup</vt:lpstr>
      <vt:lpstr>Sensor setup</vt:lpstr>
      <vt:lpstr>Outlook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Chloe Tsai</dc:creator>
  <cp:lastModifiedBy>Ninh Dang</cp:lastModifiedBy>
  <cp:revision>49</cp:revision>
  <dcterms:created xsi:type="dcterms:W3CDTF">2019-01-25T03:03:34Z</dcterms:created>
  <dcterms:modified xsi:type="dcterms:W3CDTF">2019-07-18T07:42:30Z</dcterms:modified>
</cp:coreProperties>
</file>

<file path=docProps/thumbnail.jpeg>
</file>